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tags/tag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5.xml" ContentType="application/vnd.openxmlformats-officedocument.presentationml.tags+xml"/>
  <Override PartName="/ppt/notesSlides/notesSlide21.xml" ContentType="application/vnd.openxmlformats-officedocument.presentationml.notesSlide+xml"/>
  <Override PartName="/ppt/tags/tag6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7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77" r:id="rId2"/>
    <p:sldMasterId id="2147483679" r:id="rId3"/>
  </p:sldMasterIdLst>
  <p:notesMasterIdLst>
    <p:notesMasterId r:id="rId70"/>
  </p:notesMasterIdLst>
  <p:handoutMasterIdLst>
    <p:handoutMasterId r:id="rId71"/>
  </p:handoutMasterIdLst>
  <p:sldIdLst>
    <p:sldId id="546" r:id="rId4"/>
    <p:sldId id="767" r:id="rId5"/>
    <p:sldId id="664" r:id="rId6"/>
    <p:sldId id="714" r:id="rId7"/>
    <p:sldId id="761" r:id="rId8"/>
    <p:sldId id="775" r:id="rId9"/>
    <p:sldId id="771" r:id="rId10"/>
    <p:sldId id="626" r:id="rId11"/>
    <p:sldId id="633" r:id="rId12"/>
    <p:sldId id="765" r:id="rId13"/>
    <p:sldId id="772" r:id="rId14"/>
    <p:sldId id="773" r:id="rId15"/>
    <p:sldId id="768" r:id="rId16"/>
    <p:sldId id="575" r:id="rId17"/>
    <p:sldId id="785" r:id="rId18"/>
    <p:sldId id="580" r:id="rId19"/>
    <p:sldId id="658" r:id="rId20"/>
    <p:sldId id="659" r:id="rId21"/>
    <p:sldId id="660" r:id="rId22"/>
    <p:sldId id="603" r:id="rId23"/>
    <p:sldId id="810" r:id="rId24"/>
    <p:sldId id="787" r:id="rId25"/>
    <p:sldId id="789" r:id="rId26"/>
    <p:sldId id="802" r:id="rId27"/>
    <p:sldId id="793" r:id="rId28"/>
    <p:sldId id="798" r:id="rId29"/>
    <p:sldId id="799" r:id="rId30"/>
    <p:sldId id="586" r:id="rId31"/>
    <p:sldId id="812" r:id="rId32"/>
    <p:sldId id="650" r:id="rId33"/>
    <p:sldId id="606" r:id="rId34"/>
    <p:sldId id="651" r:id="rId35"/>
    <p:sldId id="683" r:id="rId36"/>
    <p:sldId id="813" r:id="rId37"/>
    <p:sldId id="737" r:id="rId38"/>
    <p:sldId id="796" r:id="rId39"/>
    <p:sldId id="758" r:id="rId40"/>
    <p:sldId id="800" r:id="rId41"/>
    <p:sldId id="759" r:id="rId42"/>
    <p:sldId id="816" r:id="rId43"/>
    <p:sldId id="791" r:id="rId44"/>
    <p:sldId id="663" r:id="rId45"/>
    <p:sldId id="699" r:id="rId46"/>
    <p:sldId id="730" r:id="rId47"/>
    <p:sldId id="741" r:id="rId48"/>
    <p:sldId id="719" r:id="rId49"/>
    <p:sldId id="740" r:id="rId50"/>
    <p:sldId id="742" r:id="rId51"/>
    <p:sldId id="790" r:id="rId52"/>
    <p:sldId id="595" r:id="rId53"/>
    <p:sldId id="766" r:id="rId54"/>
    <p:sldId id="731" r:id="rId55"/>
    <p:sldId id="738" r:id="rId56"/>
    <p:sldId id="706" r:id="rId57"/>
    <p:sldId id="720" r:id="rId58"/>
    <p:sldId id="733" r:id="rId59"/>
    <p:sldId id="805" r:id="rId60"/>
    <p:sldId id="806" r:id="rId61"/>
    <p:sldId id="807" r:id="rId62"/>
    <p:sldId id="814" r:id="rId63"/>
    <p:sldId id="817" r:id="rId64"/>
    <p:sldId id="818" r:id="rId65"/>
    <p:sldId id="819" r:id="rId66"/>
    <p:sldId id="820" r:id="rId67"/>
    <p:sldId id="821" r:id="rId68"/>
    <p:sldId id="822" r:id="rId69"/>
  </p:sldIdLst>
  <p:sldSz cx="9144000" cy="6858000" type="screen4x3"/>
  <p:notesSz cx="7023100" cy="93091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6BFDE"/>
    <a:srgbClr val="FFFFFF"/>
    <a:srgbClr val="9BBB59"/>
    <a:srgbClr val="CC0000"/>
    <a:srgbClr val="F79646"/>
    <a:srgbClr val="969696"/>
    <a:srgbClr val="0000FF"/>
    <a:srgbClr val="625C38"/>
    <a:srgbClr val="EEECE1"/>
    <a:srgbClr val="8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25" autoAdjust="0"/>
    <p:restoredTop sz="96291" autoAdjust="0"/>
  </p:normalViewPr>
  <p:slideViewPr>
    <p:cSldViewPr>
      <p:cViewPr>
        <p:scale>
          <a:sx n="90" d="100"/>
          <a:sy n="90" d="100"/>
        </p:scale>
        <p:origin x="144" y="9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6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>
        <p:scale>
          <a:sx n="80" d="100"/>
          <a:sy n="80" d="100"/>
        </p:scale>
        <p:origin x="-2232" y="-342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openxmlformats.org/officeDocument/2006/relationships/notesMaster" Target="notesMasters/notesMaster1.xml"/><Relationship Id="rId71" Type="http://schemas.openxmlformats.org/officeDocument/2006/relationships/handoutMaster" Target="handoutMasters/handoutMaster1.xml"/><Relationship Id="rId72" Type="http://schemas.openxmlformats.org/officeDocument/2006/relationships/presProps" Target="presProp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ADAE09-AE91-4611-AC85-E2B76D6CC3C4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CCDFF0-4192-497D-ABBC-D4FC7EDE94D2}">
      <dgm:prSet phldrT="[Text]"/>
      <dgm:spPr/>
      <dgm:t>
        <a:bodyPr/>
        <a:lstStyle/>
        <a:p>
          <a:r>
            <a:rPr lang="en-US" dirty="0" smtClean="0"/>
            <a:t>User Input</a:t>
          </a:r>
          <a:endParaRPr lang="en-US" dirty="0"/>
        </a:p>
      </dgm:t>
    </dgm:pt>
    <dgm:pt modelId="{A694AF4F-190E-4C90-B5FE-3C4700E8D347}" type="parTrans" cxnId="{4142F68C-4911-47DB-B23C-2052850C30B1}">
      <dgm:prSet/>
      <dgm:spPr/>
      <dgm:t>
        <a:bodyPr/>
        <a:lstStyle/>
        <a:p>
          <a:endParaRPr lang="en-US"/>
        </a:p>
      </dgm:t>
    </dgm:pt>
    <dgm:pt modelId="{43A8BDF0-AB25-46F9-948D-9F5007AA7931}" type="sibTrans" cxnId="{4142F68C-4911-47DB-B23C-2052850C30B1}">
      <dgm:prSet/>
      <dgm:spPr/>
      <dgm:t>
        <a:bodyPr/>
        <a:lstStyle/>
        <a:p>
          <a:endParaRPr lang="en-US" dirty="0"/>
        </a:p>
      </dgm:t>
    </dgm:pt>
    <dgm:pt modelId="{E15AC5CB-045D-4A90-9D50-9E0C9D5E950B}">
      <dgm:prSet phldrT="[Text]"/>
      <dgm:spPr/>
      <dgm:t>
        <a:bodyPr/>
        <a:lstStyle/>
        <a:p>
          <a:r>
            <a:rPr lang="en-US" dirty="0" smtClean="0"/>
            <a:t>Read From Server</a:t>
          </a:r>
          <a:endParaRPr lang="en-US" dirty="0"/>
        </a:p>
      </dgm:t>
    </dgm:pt>
    <dgm:pt modelId="{402F742D-3D26-4D28-9393-30F824B8FE49}" type="parTrans" cxnId="{C4300280-3BE2-4A7B-8F41-43D1B9B7E7FE}">
      <dgm:prSet/>
      <dgm:spPr/>
      <dgm:t>
        <a:bodyPr/>
        <a:lstStyle/>
        <a:p>
          <a:endParaRPr lang="en-US"/>
        </a:p>
      </dgm:t>
    </dgm:pt>
    <dgm:pt modelId="{58316C25-9A14-44D2-A873-287335C14F8A}" type="sibTrans" cxnId="{C4300280-3BE2-4A7B-8F41-43D1B9B7E7FE}">
      <dgm:prSet/>
      <dgm:spPr/>
      <dgm:t>
        <a:bodyPr/>
        <a:lstStyle/>
        <a:p>
          <a:endParaRPr lang="en-US" dirty="0"/>
        </a:p>
      </dgm:t>
    </dgm:pt>
    <dgm:pt modelId="{ADBFD787-4480-454A-B789-33077395060A}">
      <dgm:prSet phldrT="[Text]"/>
      <dgm:spPr/>
      <dgm:t>
        <a:bodyPr/>
        <a:lstStyle/>
        <a:p>
          <a:r>
            <a:rPr lang="en-US" dirty="0" smtClean="0"/>
            <a:t>Update State</a:t>
          </a:r>
          <a:endParaRPr lang="en-US" dirty="0"/>
        </a:p>
      </dgm:t>
    </dgm:pt>
    <dgm:pt modelId="{63C2EC12-5E44-4E7E-8AE5-1F4EFB6C2C41}" type="parTrans" cxnId="{8C7881DF-7E76-46C9-8F9F-49BD0D0F7960}">
      <dgm:prSet/>
      <dgm:spPr/>
      <dgm:t>
        <a:bodyPr/>
        <a:lstStyle/>
        <a:p>
          <a:endParaRPr lang="en-US"/>
        </a:p>
      </dgm:t>
    </dgm:pt>
    <dgm:pt modelId="{BD51F9D6-7631-411A-95DF-D3C8D522208A}" type="sibTrans" cxnId="{8C7881DF-7E76-46C9-8F9F-49BD0D0F7960}">
      <dgm:prSet/>
      <dgm:spPr/>
      <dgm:t>
        <a:bodyPr/>
        <a:lstStyle/>
        <a:p>
          <a:endParaRPr lang="en-US" dirty="0"/>
        </a:p>
      </dgm:t>
    </dgm:pt>
    <dgm:pt modelId="{0083D8F0-DE0E-4059-8E1F-443812923D53}">
      <dgm:prSet phldrT="[Text]"/>
      <dgm:spPr/>
      <dgm:t>
        <a:bodyPr/>
        <a:lstStyle/>
        <a:p>
          <a:r>
            <a:rPr lang="en-US" dirty="0" smtClean="0"/>
            <a:t>Send to Server</a:t>
          </a:r>
          <a:endParaRPr lang="en-US" dirty="0"/>
        </a:p>
      </dgm:t>
    </dgm:pt>
    <dgm:pt modelId="{BA8E3773-DD47-4D9C-9702-0A6CD8D554F2}" type="parTrans" cxnId="{941AE6EC-D692-4795-9F6B-54A887CEE5E2}">
      <dgm:prSet/>
      <dgm:spPr/>
      <dgm:t>
        <a:bodyPr/>
        <a:lstStyle/>
        <a:p>
          <a:endParaRPr lang="en-US"/>
        </a:p>
      </dgm:t>
    </dgm:pt>
    <dgm:pt modelId="{2AF11015-C0DD-47FD-A12A-03BA804777F6}" type="sibTrans" cxnId="{941AE6EC-D692-4795-9F6B-54A887CEE5E2}">
      <dgm:prSet/>
      <dgm:spPr/>
      <dgm:t>
        <a:bodyPr/>
        <a:lstStyle/>
        <a:p>
          <a:endParaRPr lang="en-US" dirty="0"/>
        </a:p>
      </dgm:t>
    </dgm:pt>
    <dgm:pt modelId="{3E8134D6-5290-41EA-A650-8CF440C62B40}">
      <dgm:prSet phldrT="[Text]"/>
      <dgm:spPr/>
      <dgm:t>
        <a:bodyPr/>
        <a:lstStyle/>
        <a:p>
          <a:r>
            <a:rPr lang="en-US" dirty="0" smtClean="0"/>
            <a:t>Render</a:t>
          </a:r>
          <a:endParaRPr lang="en-US" dirty="0"/>
        </a:p>
      </dgm:t>
    </dgm:pt>
    <dgm:pt modelId="{A6860C25-3E77-43D3-8646-BD5B1EFBA70B}" type="parTrans" cxnId="{3B32BD7F-575F-4002-ADCF-4FA33F89BB7B}">
      <dgm:prSet/>
      <dgm:spPr/>
      <dgm:t>
        <a:bodyPr/>
        <a:lstStyle/>
        <a:p>
          <a:endParaRPr lang="en-US"/>
        </a:p>
      </dgm:t>
    </dgm:pt>
    <dgm:pt modelId="{42CD4C99-72DE-4807-9965-911C9C8B216A}" type="sibTrans" cxnId="{3B32BD7F-575F-4002-ADCF-4FA33F89BB7B}">
      <dgm:prSet/>
      <dgm:spPr/>
      <dgm:t>
        <a:bodyPr/>
        <a:lstStyle/>
        <a:p>
          <a:endParaRPr lang="en-US" dirty="0"/>
        </a:p>
      </dgm:t>
    </dgm:pt>
    <dgm:pt modelId="{4866575D-D29D-4E9E-87DB-14A25E7A5BFF}" type="pres">
      <dgm:prSet presAssocID="{5AADAE09-AE91-4611-AC85-E2B76D6CC3C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D8AB0DF-D947-412B-9A48-814CD103C3AA}" type="pres">
      <dgm:prSet presAssocID="{56CCDFF0-4192-497D-ABBC-D4FC7EDE94D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79E1BF-9DEB-4435-AF5A-C81D886CA48E}" type="pres">
      <dgm:prSet presAssocID="{56CCDFF0-4192-497D-ABBC-D4FC7EDE94D2}" presName="spNode" presStyleCnt="0"/>
      <dgm:spPr/>
    </dgm:pt>
    <dgm:pt modelId="{7EBB61A4-2D55-4078-83EB-5D457230BEF0}" type="pres">
      <dgm:prSet presAssocID="{43A8BDF0-AB25-46F9-948D-9F5007AA7931}" presName="sibTrans" presStyleLbl="sibTrans1D1" presStyleIdx="0" presStyleCnt="5"/>
      <dgm:spPr/>
      <dgm:t>
        <a:bodyPr/>
        <a:lstStyle/>
        <a:p>
          <a:endParaRPr lang="en-US"/>
        </a:p>
      </dgm:t>
    </dgm:pt>
    <dgm:pt modelId="{C62A3222-D3E3-4442-B279-189FADFF31BB}" type="pres">
      <dgm:prSet presAssocID="{E15AC5CB-045D-4A90-9D50-9E0C9D5E950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EC3FDD-9CEB-48B2-927A-48C0B50E270F}" type="pres">
      <dgm:prSet presAssocID="{E15AC5CB-045D-4A90-9D50-9E0C9D5E950B}" presName="spNode" presStyleCnt="0"/>
      <dgm:spPr/>
    </dgm:pt>
    <dgm:pt modelId="{3EBAA92F-11DB-418C-AC60-874EDE309266}" type="pres">
      <dgm:prSet presAssocID="{58316C25-9A14-44D2-A873-287335C14F8A}" presName="sibTrans" presStyleLbl="sibTrans1D1" presStyleIdx="1" presStyleCnt="5"/>
      <dgm:spPr/>
      <dgm:t>
        <a:bodyPr/>
        <a:lstStyle/>
        <a:p>
          <a:endParaRPr lang="en-US"/>
        </a:p>
      </dgm:t>
    </dgm:pt>
    <dgm:pt modelId="{CF984AF9-E0A3-4C35-8A0E-1BE0920B6FFB}" type="pres">
      <dgm:prSet presAssocID="{ADBFD787-4480-454A-B789-33077395060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44D00-C9AF-42C2-92A0-141A7E0F7512}" type="pres">
      <dgm:prSet presAssocID="{ADBFD787-4480-454A-B789-33077395060A}" presName="spNode" presStyleCnt="0"/>
      <dgm:spPr/>
    </dgm:pt>
    <dgm:pt modelId="{150C9D9C-C556-4B07-910B-9995FB140A9B}" type="pres">
      <dgm:prSet presAssocID="{BD51F9D6-7631-411A-95DF-D3C8D522208A}" presName="sibTrans" presStyleLbl="sibTrans1D1" presStyleIdx="2" presStyleCnt="5"/>
      <dgm:spPr/>
      <dgm:t>
        <a:bodyPr/>
        <a:lstStyle/>
        <a:p>
          <a:endParaRPr lang="en-US"/>
        </a:p>
      </dgm:t>
    </dgm:pt>
    <dgm:pt modelId="{15D092B3-B6EA-489B-BE3D-893C509FE141}" type="pres">
      <dgm:prSet presAssocID="{0083D8F0-DE0E-4059-8E1F-443812923D5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A06995-E5F0-498C-9130-58DE0E3E8C91}" type="pres">
      <dgm:prSet presAssocID="{0083D8F0-DE0E-4059-8E1F-443812923D53}" presName="spNode" presStyleCnt="0"/>
      <dgm:spPr/>
    </dgm:pt>
    <dgm:pt modelId="{776926D9-F96C-4CC8-BE70-355D36C9DB40}" type="pres">
      <dgm:prSet presAssocID="{2AF11015-C0DD-47FD-A12A-03BA804777F6}" presName="sibTrans" presStyleLbl="sibTrans1D1" presStyleIdx="3" presStyleCnt="5"/>
      <dgm:spPr/>
      <dgm:t>
        <a:bodyPr/>
        <a:lstStyle/>
        <a:p>
          <a:endParaRPr lang="en-US"/>
        </a:p>
      </dgm:t>
    </dgm:pt>
    <dgm:pt modelId="{3B529181-140A-4C0E-AE92-2AD6082E2998}" type="pres">
      <dgm:prSet presAssocID="{3E8134D6-5290-41EA-A650-8CF440C62B4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B1580D-40F9-49FF-8EDB-0165F9EA2AB9}" type="pres">
      <dgm:prSet presAssocID="{3E8134D6-5290-41EA-A650-8CF440C62B40}" presName="spNode" presStyleCnt="0"/>
      <dgm:spPr/>
    </dgm:pt>
    <dgm:pt modelId="{718AE2A0-4188-4A89-AC9D-5B08A95F7FE8}" type="pres">
      <dgm:prSet presAssocID="{42CD4C99-72DE-4807-9965-911C9C8B216A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74BEE5D0-3C58-4147-A8BC-79EB48BA5D3E}" type="presOf" srcId="{56CCDFF0-4192-497D-ABBC-D4FC7EDE94D2}" destId="{7D8AB0DF-D947-412B-9A48-814CD103C3AA}" srcOrd="0" destOrd="0" presId="urn:microsoft.com/office/officeart/2005/8/layout/cycle5"/>
    <dgm:cxn modelId="{8C7881DF-7E76-46C9-8F9F-49BD0D0F7960}" srcId="{5AADAE09-AE91-4611-AC85-E2B76D6CC3C4}" destId="{ADBFD787-4480-454A-B789-33077395060A}" srcOrd="2" destOrd="0" parTransId="{63C2EC12-5E44-4E7E-8AE5-1F4EFB6C2C41}" sibTransId="{BD51F9D6-7631-411A-95DF-D3C8D522208A}"/>
    <dgm:cxn modelId="{2F7575C7-CE9B-DA48-AB3B-D7C79492F02D}" type="presOf" srcId="{ADBFD787-4480-454A-B789-33077395060A}" destId="{CF984AF9-E0A3-4C35-8A0E-1BE0920B6FFB}" srcOrd="0" destOrd="0" presId="urn:microsoft.com/office/officeart/2005/8/layout/cycle5"/>
    <dgm:cxn modelId="{01879D38-5417-E942-A90A-AFAB1185313E}" type="presOf" srcId="{E15AC5CB-045D-4A90-9D50-9E0C9D5E950B}" destId="{C62A3222-D3E3-4442-B279-189FADFF31BB}" srcOrd="0" destOrd="0" presId="urn:microsoft.com/office/officeart/2005/8/layout/cycle5"/>
    <dgm:cxn modelId="{555EF3A4-4FFD-2D41-BB24-9D08A2709748}" type="presOf" srcId="{58316C25-9A14-44D2-A873-287335C14F8A}" destId="{3EBAA92F-11DB-418C-AC60-874EDE309266}" srcOrd="0" destOrd="0" presId="urn:microsoft.com/office/officeart/2005/8/layout/cycle5"/>
    <dgm:cxn modelId="{9989107E-6D5C-584A-B2B0-6703361BE6B7}" type="presOf" srcId="{5AADAE09-AE91-4611-AC85-E2B76D6CC3C4}" destId="{4866575D-D29D-4E9E-87DB-14A25E7A5BFF}" srcOrd="0" destOrd="0" presId="urn:microsoft.com/office/officeart/2005/8/layout/cycle5"/>
    <dgm:cxn modelId="{97A64BF7-28E7-5048-A0D1-23D8CE02F148}" type="presOf" srcId="{43A8BDF0-AB25-46F9-948D-9F5007AA7931}" destId="{7EBB61A4-2D55-4078-83EB-5D457230BEF0}" srcOrd="0" destOrd="0" presId="urn:microsoft.com/office/officeart/2005/8/layout/cycle5"/>
    <dgm:cxn modelId="{941AE6EC-D692-4795-9F6B-54A887CEE5E2}" srcId="{5AADAE09-AE91-4611-AC85-E2B76D6CC3C4}" destId="{0083D8F0-DE0E-4059-8E1F-443812923D53}" srcOrd="3" destOrd="0" parTransId="{BA8E3773-DD47-4D9C-9702-0A6CD8D554F2}" sibTransId="{2AF11015-C0DD-47FD-A12A-03BA804777F6}"/>
    <dgm:cxn modelId="{167B8F82-53EA-914D-9CE4-FF7059235EBA}" type="presOf" srcId="{BD51F9D6-7631-411A-95DF-D3C8D522208A}" destId="{150C9D9C-C556-4B07-910B-9995FB140A9B}" srcOrd="0" destOrd="0" presId="urn:microsoft.com/office/officeart/2005/8/layout/cycle5"/>
    <dgm:cxn modelId="{E4D316F1-65F0-C842-BC6A-E74442A5135F}" type="presOf" srcId="{3E8134D6-5290-41EA-A650-8CF440C62B40}" destId="{3B529181-140A-4C0E-AE92-2AD6082E2998}" srcOrd="0" destOrd="0" presId="urn:microsoft.com/office/officeart/2005/8/layout/cycle5"/>
    <dgm:cxn modelId="{3B32BD7F-575F-4002-ADCF-4FA33F89BB7B}" srcId="{5AADAE09-AE91-4611-AC85-E2B76D6CC3C4}" destId="{3E8134D6-5290-41EA-A650-8CF440C62B40}" srcOrd="4" destOrd="0" parTransId="{A6860C25-3E77-43D3-8646-BD5B1EFBA70B}" sibTransId="{42CD4C99-72DE-4807-9965-911C9C8B216A}"/>
    <dgm:cxn modelId="{64DF5649-C3CA-E649-9138-0B7478C2DB1E}" type="presOf" srcId="{42CD4C99-72DE-4807-9965-911C9C8B216A}" destId="{718AE2A0-4188-4A89-AC9D-5B08A95F7FE8}" srcOrd="0" destOrd="0" presId="urn:microsoft.com/office/officeart/2005/8/layout/cycle5"/>
    <dgm:cxn modelId="{4142F68C-4911-47DB-B23C-2052850C30B1}" srcId="{5AADAE09-AE91-4611-AC85-E2B76D6CC3C4}" destId="{56CCDFF0-4192-497D-ABBC-D4FC7EDE94D2}" srcOrd="0" destOrd="0" parTransId="{A694AF4F-190E-4C90-B5FE-3C4700E8D347}" sibTransId="{43A8BDF0-AB25-46F9-948D-9F5007AA7931}"/>
    <dgm:cxn modelId="{C4300280-3BE2-4A7B-8F41-43D1B9B7E7FE}" srcId="{5AADAE09-AE91-4611-AC85-E2B76D6CC3C4}" destId="{E15AC5CB-045D-4A90-9D50-9E0C9D5E950B}" srcOrd="1" destOrd="0" parTransId="{402F742D-3D26-4D28-9393-30F824B8FE49}" sibTransId="{58316C25-9A14-44D2-A873-287335C14F8A}"/>
    <dgm:cxn modelId="{0A40C9B3-F158-514A-85DA-5E8FE1793140}" type="presOf" srcId="{2AF11015-C0DD-47FD-A12A-03BA804777F6}" destId="{776926D9-F96C-4CC8-BE70-355D36C9DB40}" srcOrd="0" destOrd="0" presId="urn:microsoft.com/office/officeart/2005/8/layout/cycle5"/>
    <dgm:cxn modelId="{E6C75F9D-DE36-E34F-B9DC-F59A52180CFF}" type="presOf" srcId="{0083D8F0-DE0E-4059-8E1F-443812923D53}" destId="{15D092B3-B6EA-489B-BE3D-893C509FE141}" srcOrd="0" destOrd="0" presId="urn:microsoft.com/office/officeart/2005/8/layout/cycle5"/>
    <dgm:cxn modelId="{E7397FB4-299B-CC4F-90AC-459566ECB24D}" type="presParOf" srcId="{4866575D-D29D-4E9E-87DB-14A25E7A5BFF}" destId="{7D8AB0DF-D947-412B-9A48-814CD103C3AA}" srcOrd="0" destOrd="0" presId="urn:microsoft.com/office/officeart/2005/8/layout/cycle5"/>
    <dgm:cxn modelId="{0108BAEC-4FBE-364D-A082-E3E50E70DE0F}" type="presParOf" srcId="{4866575D-D29D-4E9E-87DB-14A25E7A5BFF}" destId="{4B79E1BF-9DEB-4435-AF5A-C81D886CA48E}" srcOrd="1" destOrd="0" presId="urn:microsoft.com/office/officeart/2005/8/layout/cycle5"/>
    <dgm:cxn modelId="{592FB7CF-0991-A04B-803F-466CC93944F8}" type="presParOf" srcId="{4866575D-D29D-4E9E-87DB-14A25E7A5BFF}" destId="{7EBB61A4-2D55-4078-83EB-5D457230BEF0}" srcOrd="2" destOrd="0" presId="urn:microsoft.com/office/officeart/2005/8/layout/cycle5"/>
    <dgm:cxn modelId="{AB089BCF-9654-114C-B834-EA62AA287B26}" type="presParOf" srcId="{4866575D-D29D-4E9E-87DB-14A25E7A5BFF}" destId="{C62A3222-D3E3-4442-B279-189FADFF31BB}" srcOrd="3" destOrd="0" presId="urn:microsoft.com/office/officeart/2005/8/layout/cycle5"/>
    <dgm:cxn modelId="{C52326FB-25C5-2143-8EAD-A9F1783195A9}" type="presParOf" srcId="{4866575D-D29D-4E9E-87DB-14A25E7A5BFF}" destId="{69EC3FDD-9CEB-48B2-927A-48C0B50E270F}" srcOrd="4" destOrd="0" presId="urn:microsoft.com/office/officeart/2005/8/layout/cycle5"/>
    <dgm:cxn modelId="{9AB3A989-8659-0042-A796-237A6E2DB17A}" type="presParOf" srcId="{4866575D-D29D-4E9E-87DB-14A25E7A5BFF}" destId="{3EBAA92F-11DB-418C-AC60-874EDE309266}" srcOrd="5" destOrd="0" presId="urn:microsoft.com/office/officeart/2005/8/layout/cycle5"/>
    <dgm:cxn modelId="{2760FD05-6535-5B41-9037-8B12A9B10C57}" type="presParOf" srcId="{4866575D-D29D-4E9E-87DB-14A25E7A5BFF}" destId="{CF984AF9-E0A3-4C35-8A0E-1BE0920B6FFB}" srcOrd="6" destOrd="0" presId="urn:microsoft.com/office/officeart/2005/8/layout/cycle5"/>
    <dgm:cxn modelId="{0D482777-BB4E-4F4C-ABF9-082F07D389F8}" type="presParOf" srcId="{4866575D-D29D-4E9E-87DB-14A25E7A5BFF}" destId="{14D44D00-C9AF-42C2-92A0-141A7E0F7512}" srcOrd="7" destOrd="0" presId="urn:microsoft.com/office/officeart/2005/8/layout/cycle5"/>
    <dgm:cxn modelId="{58458A3D-697E-504E-A37A-6F67EDCE9290}" type="presParOf" srcId="{4866575D-D29D-4E9E-87DB-14A25E7A5BFF}" destId="{150C9D9C-C556-4B07-910B-9995FB140A9B}" srcOrd="8" destOrd="0" presId="urn:microsoft.com/office/officeart/2005/8/layout/cycle5"/>
    <dgm:cxn modelId="{CC308A28-422C-3544-A13C-10B76CDBE90C}" type="presParOf" srcId="{4866575D-D29D-4E9E-87DB-14A25E7A5BFF}" destId="{15D092B3-B6EA-489B-BE3D-893C509FE141}" srcOrd="9" destOrd="0" presId="urn:microsoft.com/office/officeart/2005/8/layout/cycle5"/>
    <dgm:cxn modelId="{B0325708-2D17-8A46-983E-9FB953A043A2}" type="presParOf" srcId="{4866575D-D29D-4E9E-87DB-14A25E7A5BFF}" destId="{A5A06995-E5F0-498C-9130-58DE0E3E8C91}" srcOrd="10" destOrd="0" presId="urn:microsoft.com/office/officeart/2005/8/layout/cycle5"/>
    <dgm:cxn modelId="{DEEAE054-2EFE-104F-A442-10775ECF85A0}" type="presParOf" srcId="{4866575D-D29D-4E9E-87DB-14A25E7A5BFF}" destId="{776926D9-F96C-4CC8-BE70-355D36C9DB40}" srcOrd="11" destOrd="0" presId="urn:microsoft.com/office/officeart/2005/8/layout/cycle5"/>
    <dgm:cxn modelId="{40051F9F-637F-DC42-90DE-CCA902E7FB8B}" type="presParOf" srcId="{4866575D-D29D-4E9E-87DB-14A25E7A5BFF}" destId="{3B529181-140A-4C0E-AE92-2AD6082E2998}" srcOrd="12" destOrd="0" presId="urn:microsoft.com/office/officeart/2005/8/layout/cycle5"/>
    <dgm:cxn modelId="{A3DBD9D7-E20C-C946-B63D-9618C9F764C5}" type="presParOf" srcId="{4866575D-D29D-4E9E-87DB-14A25E7A5BFF}" destId="{F6B1580D-40F9-49FF-8EDB-0165F9EA2AB9}" srcOrd="13" destOrd="0" presId="urn:microsoft.com/office/officeart/2005/8/layout/cycle5"/>
    <dgm:cxn modelId="{0C9B4E1F-830B-D34B-AB2B-8F234AF72612}" type="presParOf" srcId="{4866575D-D29D-4E9E-87DB-14A25E7A5BFF}" destId="{718AE2A0-4188-4A89-AC9D-5B08A95F7FE8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C89AB6-912E-1940-9AD5-3C12BF3614C4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24B85E-922D-2444-A259-D44B9533DD26}">
      <dgm:prSet/>
      <dgm:spPr/>
      <dgm:t>
        <a:bodyPr/>
        <a:lstStyle/>
        <a:p>
          <a:pPr rtl="0"/>
          <a:r>
            <a:rPr lang="en-US" dirty="0" smtClean="0"/>
            <a:t>Capman</a:t>
          </a:r>
          <a:endParaRPr lang="en-US" dirty="0"/>
        </a:p>
      </dgm:t>
    </dgm:pt>
    <dgm:pt modelId="{CE59B36E-E911-3A4C-98C4-DA795D718F41}" type="parTrans" cxnId="{B626F5BB-49A8-C745-B6F0-D543661005EA}">
      <dgm:prSet/>
      <dgm:spPr/>
      <dgm:t>
        <a:bodyPr/>
        <a:lstStyle/>
        <a:p>
          <a:endParaRPr lang="en-US"/>
        </a:p>
      </dgm:t>
    </dgm:pt>
    <dgm:pt modelId="{809241EA-6C63-1545-97C1-4C6D47360C13}" type="sibTrans" cxnId="{B626F5BB-49A8-C745-B6F0-D543661005EA}">
      <dgm:prSet/>
      <dgm:spPr/>
      <dgm:t>
        <a:bodyPr/>
        <a:lstStyle/>
        <a:p>
          <a:endParaRPr lang="en-US"/>
        </a:p>
      </dgm:t>
    </dgm:pt>
    <dgm:pt modelId="{25A6F8CD-A040-DD48-9B6B-2A3C33A57666}">
      <dgm:prSet/>
      <dgm:spPr/>
      <dgm:t>
        <a:bodyPr/>
        <a:lstStyle/>
        <a:p>
          <a:pPr rtl="0"/>
          <a:r>
            <a:rPr lang="en-US" dirty="0" smtClean="0"/>
            <a:t>Multiplayer Tetris game</a:t>
          </a:r>
          <a:endParaRPr lang="en-US" dirty="0"/>
        </a:p>
      </dgm:t>
    </dgm:pt>
    <dgm:pt modelId="{7F7EC40B-4010-6246-A9D1-F9C4071CD5EA}" type="parTrans" cxnId="{66C453DA-8D32-6D41-B2AC-9D4F9FD3EE0E}">
      <dgm:prSet/>
      <dgm:spPr/>
      <dgm:t>
        <a:bodyPr/>
        <a:lstStyle/>
        <a:p>
          <a:endParaRPr lang="en-US"/>
        </a:p>
      </dgm:t>
    </dgm:pt>
    <dgm:pt modelId="{F960B160-7FF6-8848-A81D-3968C0BEF2C5}" type="sibTrans" cxnId="{66C453DA-8D32-6D41-B2AC-9D4F9FD3EE0E}">
      <dgm:prSet/>
      <dgm:spPr/>
      <dgm:t>
        <a:bodyPr/>
        <a:lstStyle/>
        <a:p>
          <a:endParaRPr lang="en-US"/>
        </a:p>
      </dgm:t>
    </dgm:pt>
    <dgm:pt modelId="{DA5AA807-486B-1449-A51F-A13C90DB01CF}">
      <dgm:prSet/>
      <dgm:spPr/>
      <dgm:t>
        <a:bodyPr/>
        <a:lstStyle/>
        <a:p>
          <a:pPr rtl="0"/>
          <a:r>
            <a:rPr lang="en-US" dirty="0" smtClean="0"/>
            <a:t>~5000 lines of C on client</a:t>
          </a:r>
          <a:endParaRPr lang="en-US" dirty="0"/>
        </a:p>
      </dgm:t>
    </dgm:pt>
    <dgm:pt modelId="{A0359A77-9D3F-6249-B2A2-012E7836DF67}" type="parTrans" cxnId="{5CEE3297-05C1-8E4E-B415-4E3984214F2C}">
      <dgm:prSet/>
      <dgm:spPr/>
      <dgm:t>
        <a:bodyPr/>
        <a:lstStyle/>
        <a:p>
          <a:endParaRPr lang="en-US"/>
        </a:p>
      </dgm:t>
    </dgm:pt>
    <dgm:pt modelId="{E720032C-99D2-CF4F-8576-26C0F3050711}" type="sibTrans" cxnId="{5CEE3297-05C1-8E4E-B415-4E3984214F2C}">
      <dgm:prSet/>
      <dgm:spPr/>
      <dgm:t>
        <a:bodyPr/>
        <a:lstStyle/>
        <a:p>
          <a:endParaRPr lang="en-US"/>
        </a:p>
      </dgm:t>
    </dgm:pt>
    <dgm:pt modelId="{E15CAAA0-898E-DD43-9EEA-B84CF516D052}">
      <dgm:prSet/>
      <dgm:spPr/>
      <dgm:t>
        <a:bodyPr/>
        <a:lstStyle/>
        <a:p>
          <a:pPr rtl="0"/>
          <a:r>
            <a:rPr lang="en-US" dirty="0" smtClean="0"/>
            <a:t>XPilot</a:t>
          </a:r>
          <a:endParaRPr lang="en-US" dirty="0"/>
        </a:p>
      </dgm:t>
    </dgm:pt>
    <dgm:pt modelId="{3310184A-D0FA-4343-BE86-CE50A6AB4A18}" type="parTrans" cxnId="{0F86C8D1-4115-B142-A014-7B8B257CE35D}">
      <dgm:prSet/>
      <dgm:spPr/>
      <dgm:t>
        <a:bodyPr/>
        <a:lstStyle/>
        <a:p>
          <a:endParaRPr lang="en-US"/>
        </a:p>
      </dgm:t>
    </dgm:pt>
    <dgm:pt modelId="{8F4EC706-4C12-644B-BF32-4F4460096331}" type="sibTrans" cxnId="{0F86C8D1-4115-B142-A014-7B8B257CE35D}">
      <dgm:prSet/>
      <dgm:spPr/>
      <dgm:t>
        <a:bodyPr/>
        <a:lstStyle/>
        <a:p>
          <a:endParaRPr lang="en-US"/>
        </a:p>
      </dgm:t>
    </dgm:pt>
    <dgm:pt modelId="{A431875B-E6BF-BD4F-B3DA-EFCD02B3788D}">
      <dgm:prSet/>
      <dgm:spPr/>
      <dgm:t>
        <a:bodyPr/>
        <a:lstStyle/>
        <a:p>
          <a:pPr rtl="0"/>
          <a:r>
            <a:rPr lang="en-US" dirty="0" smtClean="0"/>
            <a:t>Open-source multiplayer 2D shooter</a:t>
          </a:r>
          <a:endParaRPr lang="en-US" dirty="0"/>
        </a:p>
      </dgm:t>
    </dgm:pt>
    <dgm:pt modelId="{C4F385A6-914A-734C-AB15-80130CC49327}" type="parTrans" cxnId="{B7398128-ADA1-AF40-A80C-875426C7B5F9}">
      <dgm:prSet/>
      <dgm:spPr/>
      <dgm:t>
        <a:bodyPr/>
        <a:lstStyle/>
        <a:p>
          <a:endParaRPr lang="en-US"/>
        </a:p>
      </dgm:t>
    </dgm:pt>
    <dgm:pt modelId="{E6CC06CB-9C2E-504F-A948-AF7D92E5ACD9}" type="sibTrans" cxnId="{B7398128-ADA1-AF40-A80C-875426C7B5F9}">
      <dgm:prSet/>
      <dgm:spPr/>
      <dgm:t>
        <a:bodyPr/>
        <a:lstStyle/>
        <a:p>
          <a:endParaRPr lang="en-US"/>
        </a:p>
      </dgm:t>
    </dgm:pt>
    <dgm:pt modelId="{5A264BFE-4CF1-A147-8462-67CB2DE7BF6A}">
      <dgm:prSet/>
      <dgm:spPr/>
      <dgm:t>
        <a:bodyPr/>
        <a:lstStyle/>
        <a:p>
          <a:pPr rtl="0"/>
          <a:r>
            <a:rPr lang="en-US" dirty="0" smtClean="0"/>
            <a:t>~50000 lines of C on client</a:t>
          </a:r>
          <a:endParaRPr lang="en-US" dirty="0"/>
        </a:p>
      </dgm:t>
    </dgm:pt>
    <dgm:pt modelId="{2F390224-CCA6-3848-8414-5B5C95D0E82C}" type="parTrans" cxnId="{78BE1908-BE5F-C647-BFCA-E52A87A2666E}">
      <dgm:prSet/>
      <dgm:spPr/>
      <dgm:t>
        <a:bodyPr/>
        <a:lstStyle/>
        <a:p>
          <a:endParaRPr lang="en-US"/>
        </a:p>
      </dgm:t>
    </dgm:pt>
    <dgm:pt modelId="{7647FAC5-C937-CD4E-8394-D28DAAE0F423}" type="sibTrans" cxnId="{78BE1908-BE5F-C647-BFCA-E52A87A2666E}">
      <dgm:prSet/>
      <dgm:spPr/>
      <dgm:t>
        <a:bodyPr/>
        <a:lstStyle/>
        <a:p>
          <a:endParaRPr lang="en-US"/>
        </a:p>
      </dgm:t>
    </dgm:pt>
    <dgm:pt modelId="{4B8D2433-8583-624E-8127-1D371FE9A93C}">
      <dgm:prSet/>
      <dgm:spPr/>
      <dgm:t>
        <a:bodyPr/>
        <a:lstStyle/>
        <a:p>
          <a:pPr marL="171450" marR="0" lvl="1" indent="-171450" algn="l" defTabSz="7112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Clone of PacMan, with bombs!</a:t>
          </a:r>
          <a:endParaRPr lang="en-US" dirty="0"/>
        </a:p>
      </dgm:t>
    </dgm:pt>
    <dgm:pt modelId="{A6222B19-966D-6847-90FD-FD97E4860EDF}" type="parTrans" cxnId="{524EB54B-5A1E-3642-99E5-6B4E2C203734}">
      <dgm:prSet/>
      <dgm:spPr/>
      <dgm:t>
        <a:bodyPr/>
        <a:lstStyle/>
        <a:p>
          <a:endParaRPr lang="en-US"/>
        </a:p>
      </dgm:t>
    </dgm:pt>
    <dgm:pt modelId="{5CB1BE65-A7B1-9045-AC23-B4056034020C}" type="sibTrans" cxnId="{524EB54B-5A1E-3642-99E5-6B4E2C203734}">
      <dgm:prSet/>
      <dgm:spPr/>
      <dgm:t>
        <a:bodyPr/>
        <a:lstStyle/>
        <a:p>
          <a:endParaRPr lang="en-US"/>
        </a:p>
      </dgm:t>
    </dgm:pt>
    <dgm:pt modelId="{8A7B6835-546F-204B-A958-4538840DC25D}">
      <dgm:prSet/>
      <dgm:spPr/>
      <dgm:t>
        <a:bodyPr/>
        <a:lstStyle/>
        <a:p>
          <a:pPr marL="171450" marR="0" lvl="1" indent="-171450" algn="l" defTabSz="7112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1000 lines of C on client</a:t>
          </a:r>
          <a:endParaRPr lang="en-US" dirty="0"/>
        </a:p>
      </dgm:t>
    </dgm:pt>
    <dgm:pt modelId="{C6EB2D24-1549-A84B-A62E-A1D1245753E5}" type="parTrans" cxnId="{763C4E19-1877-E74D-B19E-A42A13104E9F}">
      <dgm:prSet/>
      <dgm:spPr/>
      <dgm:t>
        <a:bodyPr/>
        <a:lstStyle/>
        <a:p>
          <a:endParaRPr lang="en-US"/>
        </a:p>
      </dgm:t>
    </dgm:pt>
    <dgm:pt modelId="{F1CD5B1D-F5AE-D448-A8EA-C8E3D0CD9362}" type="sibTrans" cxnId="{763C4E19-1877-E74D-B19E-A42A13104E9F}">
      <dgm:prSet/>
      <dgm:spPr/>
      <dgm:t>
        <a:bodyPr/>
        <a:lstStyle/>
        <a:p>
          <a:endParaRPr lang="en-US"/>
        </a:p>
      </dgm:t>
    </dgm:pt>
    <dgm:pt modelId="{1F00A65D-444F-7D45-B2B4-F6D41CF717FE}">
      <dgm:prSet/>
      <dgm:spPr/>
      <dgm:t>
        <a:bodyPr/>
        <a:lstStyle/>
        <a:p>
          <a:pPr marL="171450" marR="0" lvl="1" indent="-171450" algn="l" defTabSz="7112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Bomb</a:t>
          </a:r>
          <a:r>
            <a:rPr lang="en-US" baseline="0" dirty="0" smtClean="0"/>
            <a:t> placement must correlate to previous position</a:t>
          </a:r>
          <a:endParaRPr lang="en-US" dirty="0"/>
        </a:p>
      </dgm:t>
    </dgm:pt>
    <dgm:pt modelId="{D7E11647-9F2E-404A-8EBB-4AB38001E098}" type="parTrans" cxnId="{E0938422-1DF4-7146-84CE-2D5A06DC6A5B}">
      <dgm:prSet/>
      <dgm:spPr/>
      <dgm:t>
        <a:bodyPr/>
        <a:lstStyle/>
        <a:p>
          <a:endParaRPr lang="en-US"/>
        </a:p>
      </dgm:t>
    </dgm:pt>
    <dgm:pt modelId="{2E0A5648-2F3D-8942-AFE7-DB22BC6936DD}" type="sibTrans" cxnId="{E0938422-1DF4-7146-84CE-2D5A06DC6A5B}">
      <dgm:prSet/>
      <dgm:spPr/>
      <dgm:t>
        <a:bodyPr/>
        <a:lstStyle/>
        <a:p>
          <a:endParaRPr lang="en-US"/>
        </a:p>
      </dgm:t>
    </dgm:pt>
    <dgm:pt modelId="{C2705E7E-7B9E-F04C-B46B-40C4824F108D}">
      <dgm:prSet/>
      <dgm:spPr/>
      <dgm:t>
        <a:bodyPr/>
        <a:lstStyle/>
        <a:p>
          <a:pPr marL="171450" marR="0" lvl="1" indent="-171450" algn="ctr" defTabSz="7112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Tetrinet</a:t>
          </a:r>
          <a:endParaRPr lang="en-US" dirty="0"/>
        </a:p>
      </dgm:t>
    </dgm:pt>
    <dgm:pt modelId="{4FD639EF-03DC-3A40-B0DD-B5A620A72C7E}" type="parTrans" cxnId="{F86EBA23-99DC-6442-A090-BAA6180770E7}">
      <dgm:prSet/>
      <dgm:spPr/>
      <dgm:t>
        <a:bodyPr/>
        <a:lstStyle/>
        <a:p>
          <a:endParaRPr lang="en-US"/>
        </a:p>
      </dgm:t>
    </dgm:pt>
    <dgm:pt modelId="{8DF91CCD-DA38-634B-A36A-777A5468A1E5}" type="sibTrans" cxnId="{F86EBA23-99DC-6442-A090-BAA6180770E7}">
      <dgm:prSet/>
      <dgm:spPr/>
      <dgm:t>
        <a:bodyPr/>
        <a:lstStyle/>
        <a:p>
          <a:endParaRPr lang="en-US"/>
        </a:p>
      </dgm:t>
    </dgm:pt>
    <dgm:pt modelId="{CC3D733C-1139-7D4E-932F-5F257CAE87CC}">
      <dgm:prSet/>
      <dgm:spPr/>
      <dgm:t>
        <a:bodyPr/>
        <a:lstStyle/>
        <a:p>
          <a:pPr rtl="0"/>
          <a:r>
            <a:rPr lang="en-US" dirty="0" smtClean="0"/>
            <a:t>Player can create</a:t>
          </a:r>
          <a:r>
            <a:rPr lang="en-US" baseline="0" dirty="0" smtClean="0"/>
            <a:t> false line cleared message</a:t>
          </a:r>
          <a:endParaRPr lang="en-US" dirty="0"/>
        </a:p>
      </dgm:t>
    </dgm:pt>
    <dgm:pt modelId="{1214D5A2-F8E8-644F-930C-3C92BB7628E4}" type="parTrans" cxnId="{50A90B44-F18A-A748-B276-5486666DEF47}">
      <dgm:prSet/>
      <dgm:spPr/>
      <dgm:t>
        <a:bodyPr/>
        <a:lstStyle/>
        <a:p>
          <a:endParaRPr lang="en-US"/>
        </a:p>
      </dgm:t>
    </dgm:pt>
    <dgm:pt modelId="{86987B6C-3F6D-C949-97C0-DDD6E28BB193}" type="sibTrans" cxnId="{50A90B44-F18A-A748-B276-5486666DEF47}">
      <dgm:prSet/>
      <dgm:spPr/>
      <dgm:t>
        <a:bodyPr/>
        <a:lstStyle/>
        <a:p>
          <a:endParaRPr lang="en-US"/>
        </a:p>
      </dgm:t>
    </dgm:pt>
    <dgm:pt modelId="{B8789023-87F1-8244-83C6-FCEAC4BC6F39}">
      <dgm:prSet/>
      <dgm:spPr/>
      <dgm:t>
        <a:bodyPr/>
        <a:lstStyle/>
        <a:p>
          <a:pPr rtl="0"/>
          <a:r>
            <a:rPr lang="en-US" dirty="0" smtClean="0"/>
            <a:t>Little</a:t>
          </a:r>
          <a:r>
            <a:rPr lang="en-US" baseline="0" dirty="0" smtClean="0"/>
            <a:t> client side state but player can enable shields, while shooting</a:t>
          </a:r>
          <a:endParaRPr lang="en-US" dirty="0"/>
        </a:p>
      </dgm:t>
    </dgm:pt>
    <dgm:pt modelId="{FCE36ACE-2F9D-CF4E-A02B-207A8D4D9DA2}" type="parTrans" cxnId="{78170841-6525-8E46-B8DF-33E800028442}">
      <dgm:prSet/>
      <dgm:spPr/>
      <dgm:t>
        <a:bodyPr/>
        <a:lstStyle/>
        <a:p>
          <a:endParaRPr lang="en-US"/>
        </a:p>
      </dgm:t>
    </dgm:pt>
    <dgm:pt modelId="{E6BC05A0-48CA-9C48-830A-C921D72B4B4A}" type="sibTrans" cxnId="{78170841-6525-8E46-B8DF-33E800028442}">
      <dgm:prSet/>
      <dgm:spPr/>
      <dgm:t>
        <a:bodyPr/>
        <a:lstStyle/>
        <a:p>
          <a:endParaRPr lang="en-US"/>
        </a:p>
      </dgm:t>
    </dgm:pt>
    <dgm:pt modelId="{BE2235A7-0B2D-9340-9073-1A59F3D63B4D}" type="pres">
      <dgm:prSet presAssocID="{CFC89AB6-912E-1940-9AD5-3C12BF3614C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412604-A639-3842-A4DD-3FE299A60ECE}" type="pres">
      <dgm:prSet presAssocID="{A224B85E-922D-2444-A259-D44B9533DD26}" presName="composite" presStyleCnt="0"/>
      <dgm:spPr/>
    </dgm:pt>
    <dgm:pt modelId="{16C74D44-C15A-C848-9799-69A7B64FFD4D}" type="pres">
      <dgm:prSet presAssocID="{A224B85E-922D-2444-A259-D44B9533DD2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F4D7DE-D3AA-6549-BB69-67C6F1AC5FF7}" type="pres">
      <dgm:prSet presAssocID="{A224B85E-922D-2444-A259-D44B9533DD26}" presName="desTx" presStyleLbl="alignAccFollowNode1" presStyleIdx="0" presStyleCnt="3" custLinFactNeighborX="-32052" custLinFactNeighborY="-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6FE244-8560-B34B-8416-E47D7A70DAD8}" type="pres">
      <dgm:prSet presAssocID="{809241EA-6C63-1545-97C1-4C6D47360C13}" presName="space" presStyleCnt="0"/>
      <dgm:spPr/>
    </dgm:pt>
    <dgm:pt modelId="{C29CFCCC-2AD2-8645-8B29-47198625855B}" type="pres">
      <dgm:prSet presAssocID="{C2705E7E-7B9E-F04C-B46B-40C4824F108D}" presName="composite" presStyleCnt="0"/>
      <dgm:spPr/>
    </dgm:pt>
    <dgm:pt modelId="{0849E783-136A-1940-AA10-4659BB424C1A}" type="pres">
      <dgm:prSet presAssocID="{C2705E7E-7B9E-F04C-B46B-40C4824F108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8548D2-3667-9544-9DE1-3D47FB0C4EFB}" type="pres">
      <dgm:prSet presAssocID="{C2705E7E-7B9E-F04C-B46B-40C4824F108D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B25F83-14A9-A04F-9751-30A23F1763EC}" type="pres">
      <dgm:prSet presAssocID="{8DF91CCD-DA38-634B-A36A-777A5468A1E5}" presName="space" presStyleCnt="0"/>
      <dgm:spPr/>
    </dgm:pt>
    <dgm:pt modelId="{D536B196-1F18-B74C-8144-CEAA5385C828}" type="pres">
      <dgm:prSet presAssocID="{E15CAAA0-898E-DD43-9EEA-B84CF516D052}" presName="composite" presStyleCnt="0"/>
      <dgm:spPr/>
    </dgm:pt>
    <dgm:pt modelId="{5B3B3538-203A-8B40-9D40-598EF1C38915}" type="pres">
      <dgm:prSet presAssocID="{E15CAAA0-898E-DD43-9EEA-B84CF516D05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268753-8CFE-4343-905E-BC72F97B6F7C}" type="pres">
      <dgm:prSet presAssocID="{E15CAAA0-898E-DD43-9EEA-B84CF516D052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2614AF-FC11-B148-AF2A-20BE0BE45378}" type="presOf" srcId="{DA5AA807-486B-1449-A51F-A13C90DB01CF}" destId="{7A8548D2-3667-9544-9DE1-3D47FB0C4EFB}" srcOrd="0" destOrd="1" presId="urn:microsoft.com/office/officeart/2005/8/layout/hList1"/>
    <dgm:cxn modelId="{4E973E41-ED3D-014E-8454-BB3D4A6C47D1}" type="presOf" srcId="{B8789023-87F1-8244-83C6-FCEAC4BC6F39}" destId="{51268753-8CFE-4343-905E-BC72F97B6F7C}" srcOrd="0" destOrd="2" presId="urn:microsoft.com/office/officeart/2005/8/layout/hList1"/>
    <dgm:cxn modelId="{64433BE4-37C6-8C46-BA66-BE60239105D3}" type="presOf" srcId="{A431875B-E6BF-BD4F-B3DA-EFCD02B3788D}" destId="{51268753-8CFE-4343-905E-BC72F97B6F7C}" srcOrd="0" destOrd="0" presId="urn:microsoft.com/office/officeart/2005/8/layout/hList1"/>
    <dgm:cxn modelId="{B7398128-ADA1-AF40-A80C-875426C7B5F9}" srcId="{E15CAAA0-898E-DD43-9EEA-B84CF516D052}" destId="{A431875B-E6BF-BD4F-B3DA-EFCD02B3788D}" srcOrd="0" destOrd="0" parTransId="{C4F385A6-914A-734C-AB15-80130CC49327}" sibTransId="{E6CC06CB-9C2E-504F-A948-AF7D92E5ACD9}"/>
    <dgm:cxn modelId="{5CEE3297-05C1-8E4E-B415-4E3984214F2C}" srcId="{C2705E7E-7B9E-F04C-B46B-40C4824F108D}" destId="{DA5AA807-486B-1449-A51F-A13C90DB01CF}" srcOrd="1" destOrd="0" parTransId="{A0359A77-9D3F-6249-B2A2-012E7836DF67}" sibTransId="{E720032C-99D2-CF4F-8576-26C0F3050711}"/>
    <dgm:cxn modelId="{0F86C8D1-4115-B142-A014-7B8B257CE35D}" srcId="{CFC89AB6-912E-1940-9AD5-3C12BF3614C4}" destId="{E15CAAA0-898E-DD43-9EEA-B84CF516D052}" srcOrd="2" destOrd="0" parTransId="{3310184A-D0FA-4343-BE86-CE50A6AB4A18}" sibTransId="{8F4EC706-4C12-644B-BF32-4F4460096331}"/>
    <dgm:cxn modelId="{F86EBA23-99DC-6442-A090-BAA6180770E7}" srcId="{CFC89AB6-912E-1940-9AD5-3C12BF3614C4}" destId="{C2705E7E-7B9E-F04C-B46B-40C4824F108D}" srcOrd="1" destOrd="0" parTransId="{4FD639EF-03DC-3A40-B0DD-B5A620A72C7E}" sibTransId="{8DF91CCD-DA38-634B-A36A-777A5468A1E5}"/>
    <dgm:cxn modelId="{524EB54B-5A1E-3642-99E5-6B4E2C203734}" srcId="{A224B85E-922D-2444-A259-D44B9533DD26}" destId="{4B8D2433-8583-624E-8127-1D371FE9A93C}" srcOrd="0" destOrd="0" parTransId="{A6222B19-966D-6847-90FD-FD97E4860EDF}" sibTransId="{5CB1BE65-A7B1-9045-AC23-B4056034020C}"/>
    <dgm:cxn modelId="{6C60A3B1-34CB-E844-9068-1B47A00682A0}" type="presOf" srcId="{4B8D2433-8583-624E-8127-1D371FE9A93C}" destId="{D4F4D7DE-D3AA-6549-BB69-67C6F1AC5FF7}" srcOrd="0" destOrd="0" presId="urn:microsoft.com/office/officeart/2005/8/layout/hList1"/>
    <dgm:cxn modelId="{78BE1908-BE5F-C647-BFCA-E52A87A2666E}" srcId="{E15CAAA0-898E-DD43-9EEA-B84CF516D052}" destId="{5A264BFE-4CF1-A147-8462-67CB2DE7BF6A}" srcOrd="1" destOrd="0" parTransId="{2F390224-CCA6-3848-8414-5B5C95D0E82C}" sibTransId="{7647FAC5-C937-CD4E-8394-D28DAAE0F423}"/>
    <dgm:cxn modelId="{CC868050-7BB8-A34D-9822-A037F2F854EE}" type="presOf" srcId="{25A6F8CD-A040-DD48-9B6B-2A3C33A57666}" destId="{7A8548D2-3667-9544-9DE1-3D47FB0C4EFB}" srcOrd="0" destOrd="0" presId="urn:microsoft.com/office/officeart/2005/8/layout/hList1"/>
    <dgm:cxn modelId="{66C453DA-8D32-6D41-B2AC-9D4F9FD3EE0E}" srcId="{C2705E7E-7B9E-F04C-B46B-40C4824F108D}" destId="{25A6F8CD-A040-DD48-9B6B-2A3C33A57666}" srcOrd="0" destOrd="0" parTransId="{7F7EC40B-4010-6246-A9D1-F9C4071CD5EA}" sibTransId="{F960B160-7FF6-8848-A81D-3968C0BEF2C5}"/>
    <dgm:cxn modelId="{21C1B6B1-EDCA-274A-99FE-283D69C2A6AC}" type="presOf" srcId="{E15CAAA0-898E-DD43-9EEA-B84CF516D052}" destId="{5B3B3538-203A-8B40-9D40-598EF1C38915}" srcOrd="0" destOrd="0" presId="urn:microsoft.com/office/officeart/2005/8/layout/hList1"/>
    <dgm:cxn modelId="{763C4E19-1877-E74D-B19E-A42A13104E9F}" srcId="{A224B85E-922D-2444-A259-D44B9533DD26}" destId="{8A7B6835-546F-204B-A958-4538840DC25D}" srcOrd="1" destOrd="0" parTransId="{C6EB2D24-1549-A84B-A62E-A1D1245753E5}" sibTransId="{F1CD5B1D-F5AE-D448-A8EA-C8E3D0CD9362}"/>
    <dgm:cxn modelId="{2BEED465-3311-414C-B526-E4C44C720729}" type="presOf" srcId="{8A7B6835-546F-204B-A958-4538840DC25D}" destId="{D4F4D7DE-D3AA-6549-BB69-67C6F1AC5FF7}" srcOrd="0" destOrd="1" presId="urn:microsoft.com/office/officeart/2005/8/layout/hList1"/>
    <dgm:cxn modelId="{B626F5BB-49A8-C745-B6F0-D543661005EA}" srcId="{CFC89AB6-912E-1940-9AD5-3C12BF3614C4}" destId="{A224B85E-922D-2444-A259-D44B9533DD26}" srcOrd="0" destOrd="0" parTransId="{CE59B36E-E911-3A4C-98C4-DA795D718F41}" sibTransId="{809241EA-6C63-1545-97C1-4C6D47360C13}"/>
    <dgm:cxn modelId="{E0938422-1DF4-7146-84CE-2D5A06DC6A5B}" srcId="{A224B85E-922D-2444-A259-D44B9533DD26}" destId="{1F00A65D-444F-7D45-B2B4-F6D41CF717FE}" srcOrd="2" destOrd="0" parTransId="{D7E11647-9F2E-404A-8EBB-4AB38001E098}" sibTransId="{2E0A5648-2F3D-8942-AFE7-DB22BC6936DD}"/>
    <dgm:cxn modelId="{B4DC1F87-5709-7A42-AC43-2885E7D9C3BD}" type="presOf" srcId="{5A264BFE-4CF1-A147-8462-67CB2DE7BF6A}" destId="{51268753-8CFE-4343-905E-BC72F97B6F7C}" srcOrd="0" destOrd="1" presId="urn:microsoft.com/office/officeart/2005/8/layout/hList1"/>
    <dgm:cxn modelId="{037B71DA-2619-9D42-A611-E143B6C5B526}" type="presOf" srcId="{CC3D733C-1139-7D4E-932F-5F257CAE87CC}" destId="{7A8548D2-3667-9544-9DE1-3D47FB0C4EFB}" srcOrd="0" destOrd="2" presId="urn:microsoft.com/office/officeart/2005/8/layout/hList1"/>
    <dgm:cxn modelId="{5F958BD6-4ABD-4548-A1C3-41F504091826}" type="presOf" srcId="{CFC89AB6-912E-1940-9AD5-3C12BF3614C4}" destId="{BE2235A7-0B2D-9340-9073-1A59F3D63B4D}" srcOrd="0" destOrd="0" presId="urn:microsoft.com/office/officeart/2005/8/layout/hList1"/>
    <dgm:cxn modelId="{B72061E4-0284-AD4E-B182-3A7198750CF5}" type="presOf" srcId="{1F00A65D-444F-7D45-B2B4-F6D41CF717FE}" destId="{D4F4D7DE-D3AA-6549-BB69-67C6F1AC5FF7}" srcOrd="0" destOrd="2" presId="urn:microsoft.com/office/officeart/2005/8/layout/hList1"/>
    <dgm:cxn modelId="{0D50047C-925F-414F-BDE8-2BE4BE8513D9}" type="presOf" srcId="{A224B85E-922D-2444-A259-D44B9533DD26}" destId="{16C74D44-C15A-C848-9799-69A7B64FFD4D}" srcOrd="0" destOrd="0" presId="urn:microsoft.com/office/officeart/2005/8/layout/hList1"/>
    <dgm:cxn modelId="{50A90B44-F18A-A748-B276-5486666DEF47}" srcId="{C2705E7E-7B9E-F04C-B46B-40C4824F108D}" destId="{CC3D733C-1139-7D4E-932F-5F257CAE87CC}" srcOrd="2" destOrd="0" parTransId="{1214D5A2-F8E8-644F-930C-3C92BB7628E4}" sibTransId="{86987B6C-3F6D-C949-97C0-DDD6E28BB193}"/>
    <dgm:cxn modelId="{78170841-6525-8E46-B8DF-33E800028442}" srcId="{E15CAAA0-898E-DD43-9EEA-B84CF516D052}" destId="{B8789023-87F1-8244-83C6-FCEAC4BC6F39}" srcOrd="2" destOrd="0" parTransId="{FCE36ACE-2F9D-CF4E-A02B-207A8D4D9DA2}" sibTransId="{E6BC05A0-48CA-9C48-830A-C921D72B4B4A}"/>
    <dgm:cxn modelId="{92020FF3-85B1-8745-BEF3-80299A210BD7}" type="presOf" srcId="{C2705E7E-7B9E-F04C-B46B-40C4824F108D}" destId="{0849E783-136A-1940-AA10-4659BB424C1A}" srcOrd="0" destOrd="0" presId="urn:microsoft.com/office/officeart/2005/8/layout/hList1"/>
    <dgm:cxn modelId="{01A6C995-A707-F247-B5FA-B97D7443998C}" type="presParOf" srcId="{BE2235A7-0B2D-9340-9073-1A59F3D63B4D}" destId="{32412604-A639-3842-A4DD-3FE299A60ECE}" srcOrd="0" destOrd="0" presId="urn:microsoft.com/office/officeart/2005/8/layout/hList1"/>
    <dgm:cxn modelId="{5C862845-55EF-A24C-84B9-44D1252933E2}" type="presParOf" srcId="{32412604-A639-3842-A4DD-3FE299A60ECE}" destId="{16C74D44-C15A-C848-9799-69A7B64FFD4D}" srcOrd="0" destOrd="0" presId="urn:microsoft.com/office/officeart/2005/8/layout/hList1"/>
    <dgm:cxn modelId="{D9D629EF-5BAF-9F4C-AF31-67B7C49A77C3}" type="presParOf" srcId="{32412604-A639-3842-A4DD-3FE299A60ECE}" destId="{D4F4D7DE-D3AA-6549-BB69-67C6F1AC5FF7}" srcOrd="1" destOrd="0" presId="urn:microsoft.com/office/officeart/2005/8/layout/hList1"/>
    <dgm:cxn modelId="{041660C0-B3B0-EF46-8BA8-D112FD5EBB53}" type="presParOf" srcId="{BE2235A7-0B2D-9340-9073-1A59F3D63B4D}" destId="{576FE244-8560-B34B-8416-E47D7A70DAD8}" srcOrd="1" destOrd="0" presId="urn:microsoft.com/office/officeart/2005/8/layout/hList1"/>
    <dgm:cxn modelId="{B41BC88D-649C-D54D-9163-76BF72392303}" type="presParOf" srcId="{BE2235A7-0B2D-9340-9073-1A59F3D63B4D}" destId="{C29CFCCC-2AD2-8645-8B29-47198625855B}" srcOrd="2" destOrd="0" presId="urn:microsoft.com/office/officeart/2005/8/layout/hList1"/>
    <dgm:cxn modelId="{10034D73-3FD7-EF48-BA5B-606C06BF7D72}" type="presParOf" srcId="{C29CFCCC-2AD2-8645-8B29-47198625855B}" destId="{0849E783-136A-1940-AA10-4659BB424C1A}" srcOrd="0" destOrd="0" presId="urn:microsoft.com/office/officeart/2005/8/layout/hList1"/>
    <dgm:cxn modelId="{C24E9679-96FB-EB4C-B5DE-A188AD28E5A6}" type="presParOf" srcId="{C29CFCCC-2AD2-8645-8B29-47198625855B}" destId="{7A8548D2-3667-9544-9DE1-3D47FB0C4EFB}" srcOrd="1" destOrd="0" presId="urn:microsoft.com/office/officeart/2005/8/layout/hList1"/>
    <dgm:cxn modelId="{FFE4B56A-E4BF-F441-AABD-77E45DA8F04E}" type="presParOf" srcId="{BE2235A7-0B2D-9340-9073-1A59F3D63B4D}" destId="{0CB25F83-14A9-A04F-9751-30A23F1763EC}" srcOrd="3" destOrd="0" presId="urn:microsoft.com/office/officeart/2005/8/layout/hList1"/>
    <dgm:cxn modelId="{E473391C-F7A6-4B4C-912B-F2B17C86A922}" type="presParOf" srcId="{BE2235A7-0B2D-9340-9073-1A59F3D63B4D}" destId="{D536B196-1F18-B74C-8144-CEAA5385C828}" srcOrd="4" destOrd="0" presId="urn:microsoft.com/office/officeart/2005/8/layout/hList1"/>
    <dgm:cxn modelId="{8B6F4DBC-5516-424C-9ED0-D852E8635115}" type="presParOf" srcId="{D536B196-1F18-B74C-8144-CEAA5385C828}" destId="{5B3B3538-203A-8B40-9D40-598EF1C38915}" srcOrd="0" destOrd="0" presId="urn:microsoft.com/office/officeart/2005/8/layout/hList1"/>
    <dgm:cxn modelId="{6869ADB1-3CC2-4549-80A1-3A25642F27F1}" type="presParOf" srcId="{D536B196-1F18-B74C-8144-CEAA5385C828}" destId="{51268753-8CFE-4343-905E-BC72F97B6F7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8AB0DF-D947-412B-9A48-814CD103C3AA}">
      <dsp:nvSpPr>
        <dsp:cNvPr id="0" name=""/>
        <dsp:cNvSpPr/>
      </dsp:nvSpPr>
      <dsp:spPr>
        <a:xfrm>
          <a:off x="1494829" y="721"/>
          <a:ext cx="1125140" cy="7313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User Input</a:t>
          </a:r>
          <a:endParaRPr lang="en-US" sz="1400" kern="1200" dirty="0"/>
        </a:p>
      </dsp:txBody>
      <dsp:txXfrm>
        <a:off x="1530530" y="36422"/>
        <a:ext cx="1053738" cy="659939"/>
      </dsp:txXfrm>
    </dsp:sp>
    <dsp:sp modelId="{7EBB61A4-2D55-4078-83EB-5D457230BEF0}">
      <dsp:nvSpPr>
        <dsp:cNvPr id="0" name=""/>
        <dsp:cNvSpPr/>
      </dsp:nvSpPr>
      <dsp:spPr>
        <a:xfrm>
          <a:off x="593965" y="366392"/>
          <a:ext cx="2926869" cy="2926869"/>
        </a:xfrm>
        <a:custGeom>
          <a:avLst/>
          <a:gdLst/>
          <a:ahLst/>
          <a:cxnLst/>
          <a:rect l="0" t="0" r="0" b="0"/>
          <a:pathLst>
            <a:path>
              <a:moveTo>
                <a:pt x="2177296" y="185920"/>
              </a:moveTo>
              <a:arcTo wR="1463434" hR="1463434" stAng="17951759" swAng="121419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2A3222-D3E3-4442-B279-189FADFF31BB}">
      <dsp:nvSpPr>
        <dsp:cNvPr id="0" name=""/>
        <dsp:cNvSpPr/>
      </dsp:nvSpPr>
      <dsp:spPr>
        <a:xfrm>
          <a:off x="2886638" y="1011929"/>
          <a:ext cx="1125140" cy="7313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Read From Server</a:t>
          </a:r>
          <a:endParaRPr lang="en-US" sz="1400" kern="1200" dirty="0"/>
        </a:p>
      </dsp:txBody>
      <dsp:txXfrm>
        <a:off x="2922339" y="1047630"/>
        <a:ext cx="1053738" cy="659939"/>
      </dsp:txXfrm>
    </dsp:sp>
    <dsp:sp modelId="{3EBAA92F-11DB-418C-AC60-874EDE309266}">
      <dsp:nvSpPr>
        <dsp:cNvPr id="0" name=""/>
        <dsp:cNvSpPr/>
      </dsp:nvSpPr>
      <dsp:spPr>
        <a:xfrm>
          <a:off x="593965" y="366392"/>
          <a:ext cx="2926869" cy="2926869"/>
        </a:xfrm>
        <a:custGeom>
          <a:avLst/>
          <a:gdLst/>
          <a:ahLst/>
          <a:cxnLst/>
          <a:rect l="0" t="0" r="0" b="0"/>
          <a:pathLst>
            <a:path>
              <a:moveTo>
                <a:pt x="2923384" y="1564366"/>
              </a:moveTo>
              <a:arcTo wR="1463434" hR="1463434" stAng="21837286" swAng="136178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984AF9-E0A3-4C35-8A0E-1BE0920B6FFB}">
      <dsp:nvSpPr>
        <dsp:cNvPr id="0" name=""/>
        <dsp:cNvSpPr/>
      </dsp:nvSpPr>
      <dsp:spPr>
        <a:xfrm>
          <a:off x="2355015" y="2648099"/>
          <a:ext cx="1125140" cy="7313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Update State</a:t>
          </a:r>
          <a:endParaRPr lang="en-US" sz="1400" kern="1200" dirty="0"/>
        </a:p>
      </dsp:txBody>
      <dsp:txXfrm>
        <a:off x="2390716" y="2683800"/>
        <a:ext cx="1053738" cy="659939"/>
      </dsp:txXfrm>
    </dsp:sp>
    <dsp:sp modelId="{150C9D9C-C556-4B07-910B-9995FB140A9B}">
      <dsp:nvSpPr>
        <dsp:cNvPr id="0" name=""/>
        <dsp:cNvSpPr/>
      </dsp:nvSpPr>
      <dsp:spPr>
        <a:xfrm>
          <a:off x="593965" y="366392"/>
          <a:ext cx="2926869" cy="2926869"/>
        </a:xfrm>
        <a:custGeom>
          <a:avLst/>
          <a:gdLst/>
          <a:ahLst/>
          <a:cxnLst/>
          <a:rect l="0" t="0" r="0" b="0"/>
          <a:pathLst>
            <a:path>
              <a:moveTo>
                <a:pt x="1643635" y="2915732"/>
              </a:moveTo>
              <a:arcTo wR="1463434" hR="1463434" stAng="4975613" swAng="84877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D092B3-B6EA-489B-BE3D-893C509FE141}">
      <dsp:nvSpPr>
        <dsp:cNvPr id="0" name=""/>
        <dsp:cNvSpPr/>
      </dsp:nvSpPr>
      <dsp:spPr>
        <a:xfrm>
          <a:off x="634644" y="2648099"/>
          <a:ext cx="1125140" cy="7313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Send to Server</a:t>
          </a:r>
          <a:endParaRPr lang="en-US" sz="1400" kern="1200" dirty="0"/>
        </a:p>
      </dsp:txBody>
      <dsp:txXfrm>
        <a:off x="670345" y="2683800"/>
        <a:ext cx="1053738" cy="659939"/>
      </dsp:txXfrm>
    </dsp:sp>
    <dsp:sp modelId="{776926D9-F96C-4CC8-BE70-355D36C9DB40}">
      <dsp:nvSpPr>
        <dsp:cNvPr id="0" name=""/>
        <dsp:cNvSpPr/>
      </dsp:nvSpPr>
      <dsp:spPr>
        <a:xfrm>
          <a:off x="593965" y="366392"/>
          <a:ext cx="2926869" cy="2926869"/>
        </a:xfrm>
        <a:custGeom>
          <a:avLst/>
          <a:gdLst/>
          <a:ahLst/>
          <a:cxnLst/>
          <a:rect l="0" t="0" r="0" b="0"/>
          <a:pathLst>
            <a:path>
              <a:moveTo>
                <a:pt x="155484" y="2119869"/>
              </a:moveTo>
              <a:arcTo wR="1463434" hR="1463434" stAng="9200929" swAng="136178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529181-140A-4C0E-AE92-2AD6082E2998}">
      <dsp:nvSpPr>
        <dsp:cNvPr id="0" name=""/>
        <dsp:cNvSpPr/>
      </dsp:nvSpPr>
      <dsp:spPr>
        <a:xfrm>
          <a:off x="103020" y="1011929"/>
          <a:ext cx="1125140" cy="7313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Render</a:t>
          </a:r>
          <a:endParaRPr lang="en-US" sz="1400" kern="1200" dirty="0"/>
        </a:p>
      </dsp:txBody>
      <dsp:txXfrm>
        <a:off x="138721" y="1047630"/>
        <a:ext cx="1053738" cy="659939"/>
      </dsp:txXfrm>
    </dsp:sp>
    <dsp:sp modelId="{718AE2A0-4188-4A89-AC9D-5B08A95F7FE8}">
      <dsp:nvSpPr>
        <dsp:cNvPr id="0" name=""/>
        <dsp:cNvSpPr/>
      </dsp:nvSpPr>
      <dsp:spPr>
        <a:xfrm>
          <a:off x="593965" y="366392"/>
          <a:ext cx="2926869" cy="2926869"/>
        </a:xfrm>
        <a:custGeom>
          <a:avLst/>
          <a:gdLst/>
          <a:ahLst/>
          <a:cxnLst/>
          <a:rect l="0" t="0" r="0" b="0"/>
          <a:pathLst>
            <a:path>
              <a:moveTo>
                <a:pt x="351748" y="511702"/>
              </a:moveTo>
              <a:arcTo wR="1463434" hR="1463434" stAng="13234042" swAng="121419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C74D44-C15A-C848-9799-69A7B64FFD4D}">
      <dsp:nvSpPr>
        <dsp:cNvPr id="0" name=""/>
        <dsp:cNvSpPr/>
      </dsp:nvSpPr>
      <dsp:spPr>
        <a:xfrm>
          <a:off x="2690" y="51562"/>
          <a:ext cx="2623541" cy="403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Capman</a:t>
          </a:r>
          <a:endParaRPr lang="en-US" sz="1400" kern="1200" dirty="0"/>
        </a:p>
      </dsp:txBody>
      <dsp:txXfrm>
        <a:off x="2690" y="51562"/>
        <a:ext cx="2623541" cy="403200"/>
      </dsp:txXfrm>
    </dsp:sp>
    <dsp:sp modelId="{D4F4D7DE-D3AA-6549-BB69-67C6F1AC5FF7}">
      <dsp:nvSpPr>
        <dsp:cNvPr id="0" name=""/>
        <dsp:cNvSpPr/>
      </dsp:nvSpPr>
      <dsp:spPr>
        <a:xfrm>
          <a:off x="0" y="454048"/>
          <a:ext cx="2623541" cy="139969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71450" marR="0" lvl="1" indent="-171450" algn="l" defTabSz="7112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sz="1400" kern="1200" dirty="0" smtClean="0"/>
            <a:t>Clone of PacMan, with bombs!</a:t>
          </a:r>
          <a:endParaRPr lang="en-US" sz="1400" kern="1200" dirty="0"/>
        </a:p>
        <a:p>
          <a:pPr marL="171450" marR="0" lvl="1" indent="-171450" algn="l" defTabSz="7112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sz="1400" kern="1200" dirty="0" smtClean="0"/>
            <a:t>1000 lines of C on client</a:t>
          </a:r>
          <a:endParaRPr lang="en-US" sz="1400" kern="1200" dirty="0"/>
        </a:p>
        <a:p>
          <a:pPr marL="171450" marR="0" lvl="1" indent="-171450" algn="l" defTabSz="7112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sz="1400" kern="1200" dirty="0" smtClean="0"/>
            <a:t>Bomb</a:t>
          </a:r>
          <a:r>
            <a:rPr lang="en-US" sz="1400" kern="1200" baseline="0" dirty="0" smtClean="0"/>
            <a:t> placement must correlate to previous position</a:t>
          </a:r>
          <a:endParaRPr lang="en-US" sz="1400" kern="1200" dirty="0"/>
        </a:p>
      </dsp:txBody>
      <dsp:txXfrm>
        <a:off x="0" y="454048"/>
        <a:ext cx="2623541" cy="1399692"/>
      </dsp:txXfrm>
    </dsp:sp>
    <dsp:sp modelId="{0849E783-136A-1940-AA10-4659BB424C1A}">
      <dsp:nvSpPr>
        <dsp:cNvPr id="0" name=""/>
        <dsp:cNvSpPr/>
      </dsp:nvSpPr>
      <dsp:spPr>
        <a:xfrm>
          <a:off x="2993528" y="51562"/>
          <a:ext cx="2623541" cy="403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171450" marR="0" lvl="1" indent="-171450" algn="ctr" defTabSz="7112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1400" kern="1200" dirty="0" smtClean="0"/>
            <a:t>Tetrinet</a:t>
          </a:r>
          <a:endParaRPr lang="en-US" sz="1400" kern="1200" dirty="0"/>
        </a:p>
      </dsp:txBody>
      <dsp:txXfrm>
        <a:off x="2993528" y="51562"/>
        <a:ext cx="2623541" cy="403200"/>
      </dsp:txXfrm>
    </dsp:sp>
    <dsp:sp modelId="{7A8548D2-3667-9544-9DE1-3D47FB0C4EFB}">
      <dsp:nvSpPr>
        <dsp:cNvPr id="0" name=""/>
        <dsp:cNvSpPr/>
      </dsp:nvSpPr>
      <dsp:spPr>
        <a:xfrm>
          <a:off x="2993528" y="454762"/>
          <a:ext cx="2623541" cy="139969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Multiplayer Tetris game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~5000 lines of C on client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Player can create</a:t>
          </a:r>
          <a:r>
            <a:rPr lang="en-US" sz="1400" kern="1200" baseline="0" dirty="0" smtClean="0"/>
            <a:t> false line cleared message</a:t>
          </a:r>
          <a:endParaRPr lang="en-US" sz="1400" kern="1200" dirty="0"/>
        </a:p>
      </dsp:txBody>
      <dsp:txXfrm>
        <a:off x="2993528" y="454762"/>
        <a:ext cx="2623541" cy="1399692"/>
      </dsp:txXfrm>
    </dsp:sp>
    <dsp:sp modelId="{5B3B3538-203A-8B40-9D40-598EF1C38915}">
      <dsp:nvSpPr>
        <dsp:cNvPr id="0" name=""/>
        <dsp:cNvSpPr/>
      </dsp:nvSpPr>
      <dsp:spPr>
        <a:xfrm>
          <a:off x="5984366" y="51562"/>
          <a:ext cx="2623541" cy="403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XPilot</a:t>
          </a:r>
          <a:endParaRPr lang="en-US" sz="1400" kern="1200" dirty="0"/>
        </a:p>
      </dsp:txBody>
      <dsp:txXfrm>
        <a:off x="5984366" y="51562"/>
        <a:ext cx="2623541" cy="403200"/>
      </dsp:txXfrm>
    </dsp:sp>
    <dsp:sp modelId="{51268753-8CFE-4343-905E-BC72F97B6F7C}">
      <dsp:nvSpPr>
        <dsp:cNvPr id="0" name=""/>
        <dsp:cNvSpPr/>
      </dsp:nvSpPr>
      <dsp:spPr>
        <a:xfrm>
          <a:off x="5984366" y="454762"/>
          <a:ext cx="2623541" cy="139969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Open-source multiplayer 2D shooter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~50000 lines of C on client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Little</a:t>
          </a:r>
          <a:r>
            <a:rPr lang="en-US" sz="1400" kern="1200" baseline="0" dirty="0" smtClean="0"/>
            <a:t> client side state but player can enable shields, while shooting</a:t>
          </a:r>
          <a:endParaRPr lang="en-US" sz="1400" kern="1200" dirty="0"/>
        </a:p>
      </dsp:txBody>
      <dsp:txXfrm>
        <a:off x="5984366" y="454762"/>
        <a:ext cx="2623541" cy="1399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Relationship Id="rId2" Type="http://schemas.openxmlformats.org/officeDocument/2006/relationships/image" Target="../media/image14.wmf"/><Relationship Id="rId3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1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image" Target="../media/image38.wmf"/><Relationship Id="rId3" Type="http://schemas.openxmlformats.org/officeDocument/2006/relationships/image" Target="../media/image3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4DD6235A-388B-433F-A5CB-6A550A42162D}" type="datetimeFigureOut">
              <a:rPr lang="en-US" smtClean="0"/>
              <a:pPr/>
              <a:t>10/26/15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F574E611-BE7E-451B-A78A-129D4F2625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7541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07C65D3-78E7-4C13-AC06-056572E0A0EF}" type="datetimeFigureOut">
              <a:rPr lang="en-US"/>
              <a:pPr>
                <a:defRPr/>
              </a:pPr>
              <a:t>10/26/15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E277BAF-108E-4700-AB56-C0EA76B628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109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85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Paraphrase at commas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419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81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45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000" dirty="0" smtClean="0"/>
              <a:t>Reason</a:t>
            </a:r>
            <a:r>
              <a:rPr lang="en-US" sz="2000" baseline="0" dirty="0" smtClean="0"/>
              <a:t> path by path instead of input by input</a:t>
            </a:r>
            <a:endParaRPr lang="en-US" sz="2000" dirty="0" smtClean="0"/>
          </a:p>
          <a:p>
            <a:r>
              <a:rPr lang="en-US" sz="2000" dirty="0" smtClean="0"/>
              <a:t>Expressions in terms of symbolic</a:t>
            </a:r>
            <a:r>
              <a:rPr lang="en-US" sz="2000" baseline="0" dirty="0" smtClean="0"/>
              <a:t> input symbols and constraints in terms of the branch conditions</a:t>
            </a:r>
            <a:endParaRPr lang="en-US" sz="2000" dirty="0" smtClean="0"/>
          </a:p>
          <a:p>
            <a:r>
              <a:rPr lang="en-US" sz="2000" dirty="0" smtClean="0"/>
              <a:t>Used to determine what</a:t>
            </a:r>
            <a:r>
              <a:rPr lang="en-US" sz="2000" baseline="0" dirty="0" smtClean="0"/>
              <a:t> inputs will cause a program to execute</a:t>
            </a:r>
            <a:endParaRPr lang="en-US" sz="2000" dirty="0" smtClean="0"/>
          </a:p>
          <a:p>
            <a:r>
              <a:rPr lang="en-US" sz="2000" dirty="0" smtClean="0"/>
              <a:t>Used to derive </a:t>
            </a:r>
            <a:r>
              <a:rPr lang="en-US" sz="2000" dirty="0" smtClean="0">
                <a:latin typeface="+mn-lt"/>
              </a:rPr>
              <a:t>the effects of a given program on a given system</a:t>
            </a:r>
          </a:p>
          <a:p>
            <a:r>
              <a:rPr lang="en-US" sz="2000" dirty="0" smtClean="0">
                <a:latin typeface="+mn-lt"/>
              </a:rPr>
              <a:t>Constraints on input are constructed based on each execution path</a:t>
            </a:r>
          </a:p>
          <a:p>
            <a:r>
              <a:rPr lang="en-US" sz="2000" dirty="0" smtClean="0"/>
              <a:t>Used in the context of other security applications</a:t>
            </a:r>
          </a:p>
          <a:p>
            <a:pPr lvl="1"/>
            <a:r>
              <a:rPr lang="en-US" sz="1600" dirty="0" smtClean="0"/>
              <a:t>Automated test generation [Cadar et al. 2006]</a:t>
            </a:r>
          </a:p>
          <a:p>
            <a:pPr lvl="1"/>
            <a:r>
              <a:rPr lang="en-US" sz="1600" dirty="0" smtClean="0"/>
              <a:t>Deriving vulnerability signatures [Brumley et al. 2006]</a:t>
            </a:r>
          </a:p>
          <a:p>
            <a:pPr lvl="1"/>
            <a:r>
              <a:rPr lang="en-US" sz="1600" dirty="0" smtClean="0"/>
              <a:t>Anonymizing private data [Wang et al. 2009]</a:t>
            </a:r>
          </a:p>
          <a:p>
            <a:pPr lvl="1"/>
            <a:endParaRPr lang="en-US" sz="1600" dirty="0" smtClean="0"/>
          </a:p>
          <a:p>
            <a:r>
              <a:rPr lang="en-US" sz="1600" dirty="0" smtClean="0">
                <a:latin typeface="+mn-lt"/>
              </a:rPr>
              <a:t>C. Cadar, D. Dunbar, and D. Engler. </a:t>
            </a:r>
          </a:p>
          <a:p>
            <a:r>
              <a:rPr lang="en-US" sz="1600" b="1" dirty="0" smtClean="0">
                <a:latin typeface="+mn-lt"/>
              </a:rPr>
              <a:t>KLEE: Unassisted and automatic generation of high-coverage tests for complex systems programs. </a:t>
            </a:r>
          </a:p>
          <a:p>
            <a:r>
              <a:rPr lang="en-US" sz="1600" dirty="0" smtClean="0">
                <a:latin typeface="+mn-lt"/>
              </a:rPr>
              <a:t>In 8th USENIX Symposium on Operating Systems Design and Implementation, Dec. 2008.</a:t>
            </a: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277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=================================================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</a:rPr>
              <a:t>Let’s now look at our approach in more detail.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</a:rPr>
              <a:t>First we require the game client to operate in a single-threaded looping fashion,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</a:rPr>
              <a:t>executing a repeated series of events.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</a:rPr>
              <a:t>(#)Next, to make symbolic execution feasible,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</a:rPr>
              <a:t>       we generate constraints at the granularity of loop iterations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</a:rPr>
              <a:t>(#)Called Round Constraints and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</a:rPr>
              <a:t>These round constraints are what serve as the model of how the client operates.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</a:rPr>
              <a:t>Finally, we use the round constraints to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</a:rPr>
              <a:t>       check the results of a single loop execution of the client.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</a:rPr>
              <a:t>And the round constraints are stitched together over time in order 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</a:rPr>
              <a:t>       to verify the consistency of a sequence of client messages.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8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136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89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43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581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54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6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97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=================================================</a:t>
            </a:r>
          </a:p>
          <a:p>
            <a:pPr>
              <a:spcBef>
                <a:spcPct val="0"/>
              </a:spcBef>
            </a:pPr>
            <a:r>
              <a:rPr lang="en-US" baseline="0" dirty="0" smtClean="0"/>
              <a:t>OK, so we’ve now seen </a:t>
            </a:r>
          </a:p>
          <a:p>
            <a:pPr>
              <a:spcBef>
                <a:spcPct val="0"/>
              </a:spcBef>
            </a:pPr>
            <a:r>
              <a:rPr lang="en-US" baseline="0" dirty="0" smtClean="0"/>
              <a:t>    how a single client iteration is verified using the round constraints.</a:t>
            </a:r>
          </a:p>
          <a:p>
            <a:pPr>
              <a:spcBef>
                <a:spcPct val="0"/>
              </a:spcBef>
            </a:pPr>
            <a:r>
              <a:rPr lang="en-US" baseline="0" dirty="0" smtClean="0"/>
              <a:t>In this diagram, we’ll see an example of how we </a:t>
            </a:r>
          </a:p>
          <a:p>
            <a:pPr>
              <a:spcBef>
                <a:spcPct val="0"/>
              </a:spcBef>
            </a:pPr>
            <a:r>
              <a:rPr lang="en-US" baseline="0" dirty="0" smtClean="0"/>
              <a:t>    accumulate round constraint over time, in a constraint tree.</a:t>
            </a:r>
          </a:p>
          <a:p>
            <a:pPr>
              <a:spcBef>
                <a:spcPct val="0"/>
              </a:spcBef>
            </a:pPr>
            <a:r>
              <a:rPr lang="en-US" baseline="0" dirty="0" smtClean="0"/>
              <a:t>Each vertical line, represents when the server receives a message from the client. </a:t>
            </a:r>
          </a:p>
          <a:p>
            <a:pPr>
              <a:spcBef>
                <a:spcPct val="0"/>
              </a:spcBef>
            </a:pPr>
            <a:r>
              <a:rPr lang="en-US" baseline="0" dirty="0" smtClean="0"/>
              <a:t>(#) The root of the tree is the initial state of the client, loc_0.</a:t>
            </a:r>
          </a:p>
          <a:p>
            <a:pPr>
              <a:spcBef>
                <a:spcPct val="0"/>
              </a:spcBef>
            </a:pPr>
            <a:r>
              <a:rPr lang="en-US" baseline="0" dirty="0" smtClean="0"/>
              <a:t>Each path from the root to a leaf node represents a </a:t>
            </a:r>
          </a:p>
          <a:p>
            <a:pPr>
              <a:spcBef>
                <a:spcPct val="0"/>
              </a:spcBef>
            </a:pPr>
            <a:r>
              <a:rPr lang="en-US" baseline="0" dirty="0" smtClean="0"/>
              <a:t>    series of execution paths the client could have taken.</a:t>
            </a:r>
          </a:p>
          <a:p>
            <a:pPr>
              <a:spcBef>
                <a:spcPct val="0"/>
              </a:spcBef>
            </a:pPr>
            <a:r>
              <a:rPr lang="en-US" baseline="0" dirty="0" smtClean="0"/>
              <a:t>As we receive messages from the client, </a:t>
            </a:r>
          </a:p>
          <a:p>
            <a:pPr>
              <a:spcBef>
                <a:spcPct val="0"/>
              </a:spcBef>
            </a:pPr>
            <a:r>
              <a:rPr lang="en-US" baseline="0" dirty="0" smtClean="0"/>
              <a:t>    we get a more complete picture of what is going on </a:t>
            </a:r>
          </a:p>
          <a:p>
            <a:pPr>
              <a:spcBef>
                <a:spcPct val="0"/>
              </a:spcBef>
            </a:pPr>
            <a:r>
              <a:rPr lang="en-US" baseline="0" dirty="0" smtClean="0"/>
              <a:t>    and are able to remove paths as they become un-satisifiable.</a:t>
            </a:r>
          </a:p>
          <a:p>
            <a:pPr>
              <a:spcBef>
                <a:spcPct val="0"/>
              </a:spcBef>
            </a:pPr>
            <a:r>
              <a:rPr lang="en-US" baseline="0" dirty="0" smtClean="0"/>
              <a:t>This should give you a high level view of how the verifier can track the</a:t>
            </a:r>
          </a:p>
          <a:p>
            <a:pPr>
              <a:spcBef>
                <a:spcPct val="0"/>
              </a:spcBef>
            </a:pPr>
            <a:r>
              <a:rPr lang="en-US" baseline="0" dirty="0" smtClean="0"/>
              <a:t>   possible states the client could currently be in.</a:t>
            </a:r>
          </a:p>
          <a:p>
            <a:pPr>
              <a:spcBef>
                <a:spcPct val="0"/>
              </a:spcBef>
            </a:pPr>
            <a:r>
              <a:rPr lang="en-US" baseline="0" dirty="0" smtClean="0"/>
              <a:t>So there are possibly a large number of paths created for a given message log. </a:t>
            </a:r>
          </a:p>
          <a:p>
            <a:pPr>
              <a:spcBef>
                <a:spcPct val="0"/>
              </a:spcBef>
            </a:pPr>
            <a:r>
              <a:rPr lang="en-US" baseline="0" dirty="0" smtClean="0"/>
              <a:t>But the client messages reduce ambiguity. </a:t>
            </a:r>
          </a:p>
          <a:p>
            <a:pPr>
              <a:spcBef>
                <a:spcPct val="0"/>
              </a:spcBef>
            </a:pPr>
            <a:r>
              <a:rPr lang="en-US" baseline="0" dirty="0" smtClean="0"/>
              <a:t>We also perform various optimizations…</a:t>
            </a:r>
          </a:p>
          <a:p>
            <a:pPr>
              <a:spcBef>
                <a:spcPct val="0"/>
              </a:spcBef>
            </a:pPr>
            <a:endParaRPr lang="en-US" baseline="0" dirty="0" smtClean="0"/>
          </a:p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7CC74-5266-4BC9-9985-F955A8C0B99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49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7CC74-5266-4BC9-9985-F955A8C0B99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65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Exhaustive will examine all paths in turn</a:t>
            </a:r>
          </a:p>
          <a:p>
            <a:r>
              <a:rPr lang="en-US" dirty="0" smtClean="0"/>
              <a:t>Given</a:t>
            </a:r>
            <a:r>
              <a:rPr lang="en-US" baseline="0" dirty="0" smtClean="0"/>
              <a:t> that our problem is undecidable in the general case, optimistic is the more practical approach</a:t>
            </a:r>
          </a:p>
          <a:p>
            <a:r>
              <a:rPr lang="en-US" baseline="0" dirty="0" smtClean="0"/>
              <a:t>Verifier takes a message sequence, a time budget and outputs Valid, Invalid or Not sure</a:t>
            </a:r>
            <a:endParaRPr lang="en-US" dirty="0" smtClean="0"/>
          </a:p>
          <a:p>
            <a:r>
              <a:rPr lang="en-US" dirty="0" smtClean="0"/>
              <a:t>Optimistic</a:t>
            </a:r>
            <a:r>
              <a:rPr lang="en-US" baseline="0" dirty="0" smtClean="0"/>
              <a:t> is “greedy” so there is a notion of which paths to prioritize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360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26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Lets</a:t>
            </a:r>
            <a:r>
              <a:rPr lang="en-US" sz="1200" baseline="0" dirty="0" smtClean="0"/>
              <a:t> show some detail on verification between messages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cs typeface="Arial" pitchFamily="34" charset="0"/>
                <a:sym typeface="Symbol"/>
              </a:rPr>
              <a:t>Let’s look at how we extend an execution prefix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4D7CC74-5266-4BC9-9985-F955A8C0B99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774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Exploration between network events can be represented by a binary tree</a:t>
            </a:r>
          </a:p>
          <a:p>
            <a:endParaRPr 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Algorithm symbolically executes each leaf node until it finds an execution fragment that is consistent with msg</a:t>
            </a:r>
            <a:r>
              <a:rPr lang="en-US" sz="1200" baseline="-25000" dirty="0" smtClean="0"/>
              <a:t>n</a:t>
            </a:r>
            <a:endParaRPr lang="en-US" baseline="-250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59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1800" dirty="0" smtClean="0"/>
              <a:t>DFS may get stuck in loop</a:t>
            </a:r>
          </a:p>
          <a:p>
            <a:pPr lvl="1"/>
            <a:r>
              <a:rPr lang="en-US" sz="1800" dirty="0" smtClean="0"/>
              <a:t>BFS is too slow</a:t>
            </a:r>
          </a:p>
          <a:p>
            <a:pPr algn="ctr"/>
            <a:r>
              <a:rPr lang="en-US" sz="1600" b="1" i="1" dirty="0" smtClean="0">
                <a:solidFill>
                  <a:schemeClr val="tx2"/>
                </a:solidFill>
                <a:latin typeface="+mn-lt"/>
              </a:rPr>
              <a:t>Key Insight: </a:t>
            </a:r>
          </a:p>
          <a:p>
            <a:pPr algn="ctr"/>
            <a:r>
              <a:rPr lang="en-US" sz="1600" b="1" i="1" kern="0" dirty="0" smtClean="0">
                <a:solidFill>
                  <a:srgbClr val="003366"/>
                </a:solidFill>
                <a:latin typeface="+mn-lt"/>
                <a:ea typeface="ヒラギノ角ゴ Pro W3" pitchFamily="-112" charset="-128"/>
              </a:rPr>
              <a:t>Correlate message contents with previously executed paths</a:t>
            </a:r>
            <a:endParaRPr lang="en-US" sz="1600" b="1" i="1" dirty="0" smtClean="0">
              <a:solidFill>
                <a:schemeClr val="tx2"/>
              </a:solidFill>
              <a:latin typeface="+mn-lt"/>
            </a:endParaRPr>
          </a:p>
          <a:p>
            <a:pPr lvl="1"/>
            <a:endParaRPr lang="en-US" sz="1800" dirty="0" smtClean="0"/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Settled on prefix-edit distance with a bound on max distance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DA2C-B473-4755-98C7-39B2076F5A2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5068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66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DA2C-B473-4755-98C7-39B2076F5A2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537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5723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200" b="1" dirty="0" smtClean="0">
                <a:latin typeface="+mn-lt"/>
                <a:cs typeface="Arial" pitchFamily="34" charset="0"/>
              </a:rPr>
              <a:t>Select live node with path </a:t>
            </a:r>
            <a:r>
              <a:rPr lang="en-US" sz="1200" b="1" dirty="0" smtClean="0">
                <a:latin typeface="+mn-lt"/>
                <a:cs typeface="Arial" pitchFamily="34" charset="0"/>
                <a:sym typeface="Symbol"/>
              </a:rPr>
              <a:t>′</a:t>
            </a:r>
            <a:r>
              <a:rPr lang="en-US" sz="1200" b="1" dirty="0" smtClean="0">
                <a:latin typeface="+mn-lt"/>
                <a:cs typeface="Arial" pitchFamily="34" charset="0"/>
              </a:rPr>
              <a:t> “closest” to execution fragment in </a:t>
            </a:r>
            <a:r>
              <a:rPr lang="en-US" sz="1200" b="1" dirty="0" smtClean="0">
                <a:latin typeface="+mn-lt"/>
                <a:cs typeface="Arial" pitchFamily="34" charset="0"/>
                <a:sym typeface="Symbol"/>
              </a:rPr>
              <a:t></a:t>
            </a:r>
            <a:endParaRPr lang="en-US" sz="1200" b="1" dirty="0" smtClean="0">
              <a:latin typeface="+mn-lt"/>
            </a:endParaRPr>
          </a:p>
          <a:p>
            <a:pPr algn="ctr"/>
            <a:r>
              <a:rPr lang="en-US" sz="1200" b="1" dirty="0" smtClean="0">
                <a:latin typeface="+mn-lt"/>
                <a:cs typeface="Arial" pitchFamily="34" charset="0"/>
              </a:rPr>
              <a:t>in terms of edit distance.</a:t>
            </a:r>
            <a:endParaRPr lang="en-US" sz="1200" b="1" dirty="0" smtClean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9795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 live node with path ′ “closest” to execution fragment in 𝚽</a:t>
            </a:r>
          </a:p>
          <a:p>
            <a:r>
              <a:rPr lang="en-US" dirty="0" smtClean="0"/>
              <a:t>in terms of edit distance.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O(|</a:t>
            </a:r>
            <a:r>
              <a:rPr lang="en-US" dirty="0" smtClean="0">
                <a:sym typeface="Symbol"/>
              </a:rPr>
              <a:t></a:t>
            </a:r>
            <a:r>
              <a:rPr lang="en-US" baseline="-25000" dirty="0" smtClean="0">
                <a:sym typeface="Symbol"/>
              </a:rPr>
              <a:t>j</a:t>
            </a:r>
            <a:r>
              <a:rPr lang="en-US" dirty="0" smtClean="0"/>
              <a:t>|</a:t>
            </a:r>
            <a:r>
              <a:rPr lang="en-US" dirty="0" smtClean="0">
                <a:sym typeface="Symbol"/>
              </a:rPr>
              <a:t>|′|) -&gt; </a:t>
            </a:r>
            <a:r>
              <a:rPr lang="en-US" dirty="0" smtClean="0"/>
              <a:t>O(t</a:t>
            </a:r>
            <a:r>
              <a:rPr lang="en-US" dirty="0" smtClean="0">
                <a:sym typeface="Symbol"/>
              </a:rPr>
              <a:t>min(</a:t>
            </a:r>
            <a:r>
              <a:rPr lang="en-US" dirty="0" smtClean="0"/>
              <a:t>|</a:t>
            </a:r>
            <a:r>
              <a:rPr lang="en-US" dirty="0" smtClean="0">
                <a:sym typeface="Symbol"/>
              </a:rPr>
              <a:t></a:t>
            </a:r>
            <a:r>
              <a:rPr lang="en-US" baseline="-25000" dirty="0" smtClean="0">
                <a:sym typeface="Symbol"/>
              </a:rPr>
              <a:t>j</a:t>
            </a:r>
            <a:r>
              <a:rPr lang="en-US" dirty="0" smtClean="0"/>
              <a:t>|</a:t>
            </a:r>
            <a:r>
              <a:rPr lang="en-US" dirty="0" smtClean="0">
                <a:sym typeface="Symbol"/>
              </a:rPr>
              <a:t>,|′|))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471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3936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18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SParKLEE?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2641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800" dirty="0" smtClean="0"/>
              <a:t>Scheduler thread prioritizes execution paths</a:t>
            </a:r>
          </a:p>
          <a:p>
            <a:pPr lvl="1"/>
            <a:r>
              <a:rPr lang="en-US" sz="1800" dirty="0" smtClean="0"/>
              <a:t>BFS until Training Clusterer thread returns results</a:t>
            </a:r>
          </a:p>
          <a:p>
            <a:pPr lvl="1"/>
            <a:r>
              <a:rPr lang="en-US" sz="1800" dirty="0" smtClean="0"/>
              <a:t>Worker threads execute up to the next symbolic branch, then push child states onto lock-free queues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784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788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20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21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Only</a:t>
            </a:r>
            <a:r>
              <a:rPr lang="en-US" baseline="0" dirty="0" smtClean="0"/>
              <a:t> for legitimate clients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624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33237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589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0359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948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4283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7387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772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963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561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051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Keep it punchy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213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805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 smtClean="0">
              <a:solidFill>
                <a:schemeClr val="tx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+mn-lt"/>
              </a:rPr>
              <a:t>Could identify client manipulation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+mn-lt"/>
              </a:rPr>
              <a:t>Captures many attack vectors that exploit vulnerabilities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+mn-lt"/>
              </a:rPr>
              <a:t>Generally undecidable</a:t>
            </a:r>
            <a:r>
              <a:rPr lang="is-IS" b="1" dirty="0" smtClean="0">
                <a:solidFill>
                  <a:schemeClr val="bg1"/>
                </a:solidFill>
                <a:latin typeface="+mn-lt"/>
              </a:rPr>
              <a:t>…	</a:t>
            </a:r>
            <a:endParaRPr lang="en-US" b="1" dirty="0" smtClean="0">
              <a:solidFill>
                <a:schemeClr val="bg1"/>
              </a:solidFill>
              <a:latin typeface="+mn-lt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+mn-lt"/>
              </a:rPr>
              <a:t>Instance of the halting problem</a:t>
            </a:r>
          </a:p>
          <a:p>
            <a:pPr marL="285750" indent="-285750">
              <a:buFont typeface="Arial" charset="0"/>
              <a:buChar char="•"/>
            </a:pPr>
            <a:r>
              <a:rPr lang="is-IS" b="1" dirty="0" smtClean="0">
                <a:solidFill>
                  <a:schemeClr val="bg1"/>
                </a:solidFill>
                <a:latin typeface="+mn-lt"/>
              </a:rPr>
              <a:t>…But many undecidable problems are solved in practice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+mn-lt"/>
              </a:rPr>
              <a:t>M</a:t>
            </a:r>
            <a:r>
              <a:rPr lang="is-IS" b="1" dirty="0" smtClean="0">
                <a:solidFill>
                  <a:schemeClr val="bg1"/>
                </a:solidFill>
                <a:latin typeface="+mn-lt"/>
              </a:rPr>
              <a:t>odel-checking, scheduling</a:t>
            </a:r>
            <a:endParaRPr lang="en-US" b="1" dirty="0" smtClean="0">
              <a:solidFill>
                <a:schemeClr val="bg1"/>
              </a:solidFill>
              <a:latin typeface="+mn-lt"/>
            </a:endParaRPr>
          </a:p>
          <a:p>
            <a:r>
              <a:rPr lang="en-US" sz="1100" dirty="0" smtClean="0">
                <a:solidFill>
                  <a:schemeClr val="tx1"/>
                </a:solidFill>
              </a:rPr>
              <a:t>Question: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Could </a:t>
            </a:r>
            <a:r>
              <a:rPr lang="en-US" sz="1200" b="1" i="1" dirty="0" smtClean="0">
                <a:solidFill>
                  <a:schemeClr val="tx1"/>
                </a:solidFill>
              </a:rPr>
              <a:t>P</a:t>
            </a:r>
            <a:r>
              <a:rPr lang="en-US" sz="1200" dirty="0" smtClean="0">
                <a:solidFill>
                  <a:schemeClr val="tx1"/>
                </a:solidFill>
              </a:rPr>
              <a:t> have produced </a:t>
            </a:r>
            <a:r>
              <a:rPr lang="en-US" sz="1200" b="1" i="1" dirty="0" smtClean="0">
                <a:solidFill>
                  <a:schemeClr val="tx1"/>
                </a:solidFill>
              </a:rPr>
              <a:t>M </a:t>
            </a:r>
            <a:r>
              <a:rPr lang="en-US" sz="1200" dirty="0" smtClean="0">
                <a:solidFill>
                  <a:schemeClr val="tx1"/>
                </a:solidFill>
              </a:rPr>
              <a:t>?</a:t>
            </a:r>
          </a:p>
          <a:p>
            <a:endParaRPr lang="en-US" dirty="0" smtClean="0"/>
          </a:p>
          <a:p>
            <a:r>
              <a:rPr lang="en-US" dirty="0" smtClean="0"/>
              <a:t>IF</a:t>
            </a:r>
          </a:p>
          <a:p>
            <a:r>
              <a:rPr lang="en-US" dirty="0" smtClean="0"/>
              <a:t>YES permit client to continue</a:t>
            </a:r>
          </a:p>
          <a:p>
            <a:r>
              <a:rPr lang="en-US" dirty="0" smtClean="0"/>
              <a:t>NO block client or re-provision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5789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8661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946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09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3737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Let’s look at a more detailed version of the arch</a:t>
            </a:r>
          </a:p>
          <a:p>
            <a:r>
              <a:rPr lang="en-US" dirty="0" smtClean="0"/>
              <a:t>Using each of these strategies, first, eager.</a:t>
            </a:r>
          </a:p>
        </p:txBody>
      </p:sp>
      <p:sp>
        <p:nvSpPr>
          <p:cNvPr id="9626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AD3C0F1-4877-498A-AE68-1BB2BE412400}" type="slidenum">
              <a:rPr lang="en-US" sz="1200">
                <a:latin typeface="Calibri" pitchFamily="34" charset="0"/>
              </a:rPr>
              <a:pPr algn="r"/>
              <a:t>57</a:t>
            </a:fld>
            <a:endParaRPr lang="en-US" sz="1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281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9626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AD3C0F1-4877-498A-AE68-1BB2BE412400}" type="slidenum">
              <a:rPr lang="en-US" sz="1200">
                <a:latin typeface="Calibri" pitchFamily="34" charset="0"/>
              </a:rPr>
              <a:pPr algn="r"/>
              <a:t>58</a:t>
            </a:fld>
            <a:endParaRPr lang="en-US" sz="1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3568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9626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AD3C0F1-4877-498A-AE68-1BB2BE412400}" type="slidenum">
              <a:rPr lang="en-US" sz="1200">
                <a:latin typeface="Calibri" pitchFamily="34" charset="0"/>
              </a:rPr>
              <a:pPr algn="r"/>
              <a:t>59</a:t>
            </a:fld>
            <a:endParaRPr lang="en-US" sz="1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8617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Fix pi_n-1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DA2C-B473-4755-98C7-39B2076F5A26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3278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620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861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source of invalid command attacks is...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24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765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6DA2C-B473-4755-98C7-39B2076F5A26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115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Require client to “show their work"</a:t>
            </a:r>
          </a:p>
          <a:p>
            <a:pPr lvl="1"/>
            <a:r>
              <a:rPr lang="en-US" dirty="0" smtClean="0"/>
              <a:t>Forward initial process state, instruction trace, all external inputs (files, random numbers, time, keypresses)</a:t>
            </a:r>
          </a:p>
          <a:p>
            <a:pPr lvl="1"/>
            <a:r>
              <a:rPr lang="en-US" dirty="0" smtClean="0"/>
              <a:t>Server “replays” client — check that output matches!</a:t>
            </a:r>
          </a:p>
          <a:p>
            <a:pPr lvl="1"/>
            <a:r>
              <a:rPr lang="en-US" dirty="0" smtClean="0"/>
              <a:t>Ripley. etc</a:t>
            </a:r>
          </a:p>
          <a:p>
            <a:r>
              <a:rPr lang="en-US" dirty="0" smtClean="0"/>
              <a:t>Way, way too expensive</a:t>
            </a:r>
          </a:p>
          <a:p>
            <a:pPr lvl="1"/>
            <a:r>
              <a:rPr lang="en-US" dirty="0" smtClean="0"/>
              <a:t>client-side: bandwidth, tracing overhead</a:t>
            </a:r>
          </a:p>
          <a:p>
            <a:pPr lvl="1"/>
            <a:r>
              <a:rPr lang="en-US" dirty="0" smtClean="0"/>
              <a:t>server-side: computational cost on server</a:t>
            </a:r>
          </a:p>
          <a:p>
            <a:r>
              <a:rPr lang="en-US" dirty="0" smtClean="0"/>
              <a:t>Could we do this without forwarding any extra information?</a:t>
            </a:r>
          </a:p>
          <a:p>
            <a:pPr lvl="1"/>
            <a:r>
              <a:rPr lang="en-US" dirty="0" smtClean="0"/>
              <a:t>(sort of, yes, with caveats, but pretty much!)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908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Mimicry 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 a middle ground between</a:t>
            </a:r>
            <a:r>
              <a:rPr lang="en-US" baseline="0" dirty="0" smtClean="0"/>
              <a:t> a full server side replica and a potential imprecise client model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277BAF-108E-4700-AB56-C0EA76B6289C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851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lidebackground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-736181"/>
            <a:ext cx="9144000" cy="2869781"/>
          </a:xfrm>
          <a:prstGeom prst="rect">
            <a:avLst/>
          </a:prstGeom>
        </p:spPr>
      </p:pic>
      <p:pic>
        <p:nvPicPr>
          <p:cNvPr id="6" name="Picture 54" descr="large_white_trans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2946400" y="244475"/>
            <a:ext cx="3259138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0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0" y="2286000"/>
            <a:ext cx="9144000" cy="1470025"/>
          </a:xfrm>
          <a:effectLst/>
        </p:spPr>
        <p:txBody>
          <a:bodyPr/>
          <a:lstStyle>
            <a:lvl1pPr algn="ctr">
              <a:defRPr sz="4800">
                <a:solidFill>
                  <a:srgbClr val="3366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0" y="3886200"/>
            <a:ext cx="9144000" cy="1814512"/>
          </a:xfrm>
        </p:spPr>
        <p:txBody>
          <a:bodyPr/>
          <a:lstStyle>
            <a:lvl1pPr marL="0" indent="0" algn="ctr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sz="2800">
                <a:solidFill>
                  <a:srgbClr val="5F5F5F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0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18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16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1600"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lidebackground6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-736181"/>
            <a:ext cx="9144000" cy="2869781"/>
          </a:xfrm>
          <a:prstGeom prst="rect">
            <a:avLst/>
          </a:prstGeom>
        </p:spPr>
      </p:pic>
      <p:sp>
        <p:nvSpPr>
          <p:cNvPr id="32770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0" y="2286000"/>
            <a:ext cx="9144000" cy="1470025"/>
          </a:xfrm>
          <a:effectLst/>
        </p:spPr>
        <p:txBody>
          <a:bodyPr/>
          <a:lstStyle>
            <a:lvl1pPr algn="ctr">
              <a:defRPr sz="4800">
                <a:solidFill>
                  <a:srgbClr val="3366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0" y="3886200"/>
            <a:ext cx="9144000" cy="181451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sz="2800">
                <a:solidFill>
                  <a:srgbClr val="5F5F5F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6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0060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0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18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16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1600"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710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Calibr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1" descr="its_bkgd_bwtitle"/>
          <p:cNvPicPr>
            <a:picLocks noChangeAspect="1" noChangeArrowheads="1"/>
          </p:cNvPicPr>
          <p:nvPr/>
        </p:nvPicPr>
        <p:blipFill>
          <a:blip r:embed="rId2" cstate="print"/>
          <a:srcRect t="33701"/>
          <a:stretch>
            <a:fillRect/>
          </a:stretch>
        </p:blipFill>
        <p:spPr bwMode="auto">
          <a:xfrm>
            <a:off x="0" y="0"/>
            <a:ext cx="9144000" cy="296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its_bkgd_khaki_titl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hidden">
          <a:xfrm>
            <a:off x="0" y="-53340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4" descr="large_white_tran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46400" y="381000"/>
            <a:ext cx="3259138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0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0" y="2286000"/>
            <a:ext cx="9144000" cy="1470025"/>
          </a:xfrm>
          <a:effectLst/>
        </p:spPr>
        <p:txBody>
          <a:bodyPr/>
          <a:lstStyle>
            <a:lvl1pPr algn="ctr">
              <a:defRPr sz="4800">
                <a:solidFill>
                  <a:srgbClr val="336699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0" y="3886200"/>
            <a:ext cx="9144000" cy="1814512"/>
          </a:xfrm>
        </p:spPr>
        <p:txBody>
          <a:bodyPr/>
          <a:lstStyle>
            <a:lvl1pPr marL="0" indent="0" algn="ctr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sz="2800">
                <a:solidFill>
                  <a:srgbClr val="5F5F5F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2287588" y="123525"/>
            <a:ext cx="65516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8667750" y="6567488"/>
            <a:ext cx="4635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>
              <a:defRPr/>
            </a:pPr>
            <a:fld id="{AD0E5665-E12A-4B0B-8954-DC6308D63D7E}" type="slidenum">
              <a:rPr lang="en-US" sz="1050" b="1">
                <a:solidFill>
                  <a:srgbClr val="666666"/>
                </a:solidFill>
                <a:latin typeface="Consolas" pitchFamily="49" charset="0"/>
              </a:rPr>
              <a:pPr>
                <a:defRPr/>
              </a:pPr>
              <a:t>‹#›</a:t>
            </a:fld>
            <a:endParaRPr lang="en-US" sz="1000" b="1" dirty="0">
              <a:solidFill>
                <a:srgbClr val="666666"/>
              </a:solidFill>
              <a:latin typeface="Consolas" pitchFamily="49" charset="0"/>
            </a:endParaRPr>
          </a:p>
        </p:txBody>
      </p:sp>
      <p:pic>
        <p:nvPicPr>
          <p:cNvPr id="1033" name="Picture 58" descr="large_white_tran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8438" y="152400"/>
            <a:ext cx="1871662" cy="5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ヒラギノ角ゴ Pro W3" pitchFamily="-112" charset="-128"/>
          <a:cs typeface="Tw Cen MT" pitchFamily="34" charset="0"/>
        </a:defRPr>
      </a:lvl1pPr>
      <a:lvl2pPr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  <a:ea typeface="ヒラギノ角ゴ Pro W3" pitchFamily="-112" charset="-128"/>
          <a:cs typeface="ヒラギノ角ゴ Pro W3" pitchFamily="-112" charset="-128"/>
        </a:defRPr>
      </a:lvl2pPr>
      <a:lvl3pPr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  <a:ea typeface="ヒラギノ角ゴ Pro W3" pitchFamily="-112" charset="-128"/>
          <a:cs typeface="ヒラギノ角ゴ Pro W3" pitchFamily="-112" charset="-128"/>
        </a:defRPr>
      </a:lvl3pPr>
      <a:lvl4pPr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  <a:ea typeface="ヒラギノ角ゴ Pro W3" pitchFamily="-112" charset="-128"/>
          <a:cs typeface="ヒラギノ角ゴ Pro W3" pitchFamily="-112" charset="-128"/>
        </a:defRPr>
      </a:lvl4pPr>
      <a:lvl5pPr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  <a:ea typeface="ヒラギノ角ゴ Pro W3" pitchFamily="-112" charset="-128"/>
          <a:cs typeface="ヒラギノ角ゴ Pro W3" pitchFamily="-112" charset="-128"/>
        </a:defRPr>
      </a:lvl5pPr>
      <a:lvl6pPr marL="457200"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FFFF66"/>
          </a:solidFill>
          <a:latin typeface="Trebuchet MS" pitchFamily="34" charset="0"/>
          <a:cs typeface="Arial" charset="0"/>
        </a:defRPr>
      </a:lvl6pPr>
      <a:lvl7pPr marL="914400"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FFFF66"/>
          </a:solidFill>
          <a:latin typeface="Trebuchet MS" pitchFamily="34" charset="0"/>
          <a:cs typeface="Arial" charset="0"/>
        </a:defRPr>
      </a:lvl7pPr>
      <a:lvl8pPr marL="1371600"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FFFF66"/>
          </a:solidFill>
          <a:latin typeface="Trebuchet MS" pitchFamily="34" charset="0"/>
          <a:cs typeface="Arial" charset="0"/>
        </a:defRPr>
      </a:lvl8pPr>
      <a:lvl9pPr marL="1828800"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FFFF66"/>
          </a:solidFill>
          <a:latin typeface="Trebuchet MS" pitchFamily="34" charset="0"/>
          <a:cs typeface="Arial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ct val="20000"/>
        </a:spcBef>
        <a:spcAft>
          <a:spcPct val="20000"/>
        </a:spcAft>
        <a:buClr>
          <a:srgbClr val="336699"/>
        </a:buClr>
        <a:buSzPct val="115000"/>
        <a:buFont typeface="Wingdings" pitchFamily="-128" charset="2"/>
        <a:buChar char="§"/>
        <a:defRPr sz="3200">
          <a:solidFill>
            <a:srgbClr val="003366"/>
          </a:solidFill>
          <a:latin typeface="+mn-lt"/>
          <a:ea typeface="ヒラギノ角ゴ Pro W3" pitchFamily="-112" charset="-128"/>
          <a:cs typeface="Book Antiqua" pitchFamily="18" charset="0"/>
        </a:defRPr>
      </a:lvl1pPr>
      <a:lvl2pPr marL="742950" indent="-285750" algn="l" rtl="0" eaLnBrk="1" fontAlgn="base" hangingPunct="1">
        <a:lnSpc>
          <a:spcPct val="90000"/>
        </a:lnSpc>
        <a:spcBef>
          <a:spcPct val="20000"/>
        </a:spcBef>
        <a:spcAft>
          <a:spcPct val="20000"/>
        </a:spcAft>
        <a:buClr>
          <a:srgbClr val="6699CC"/>
        </a:buClr>
        <a:buSzPct val="125000"/>
        <a:buChar char="•"/>
        <a:defRPr sz="2800">
          <a:solidFill>
            <a:srgbClr val="335F89"/>
          </a:solidFill>
          <a:latin typeface="+mn-lt"/>
          <a:ea typeface="ヒラギノ角ゴ Pro W3" pitchFamily="-112" charset="-128"/>
          <a:cs typeface="Book Antiqua" pitchFamily="18" charset="0"/>
        </a:defRPr>
      </a:lvl2pPr>
      <a:lvl3pPr marL="1143000" indent="-228600" algn="l" rtl="0" eaLnBrk="1" fontAlgn="base" hangingPunct="1">
        <a:lnSpc>
          <a:spcPct val="90000"/>
        </a:lnSpc>
        <a:spcBef>
          <a:spcPct val="20000"/>
        </a:spcBef>
        <a:spcAft>
          <a:spcPct val="20000"/>
        </a:spcAft>
        <a:buClr>
          <a:srgbClr val="336699"/>
        </a:buClr>
        <a:buSzPct val="115000"/>
        <a:buFont typeface="Wingdings" pitchFamily="-128" charset="2"/>
        <a:buChar char="w"/>
        <a:defRPr sz="2400">
          <a:solidFill>
            <a:srgbClr val="5F5F5F"/>
          </a:solidFill>
          <a:latin typeface="+mn-lt"/>
          <a:ea typeface="ヒラギノ角ゴ Pro W3" pitchFamily="-112" charset="-128"/>
          <a:cs typeface="Book Antiqua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75000"/>
        <a:buFont typeface="Wingdings" pitchFamily="-128" charset="2"/>
        <a:buChar char="v"/>
        <a:defRPr sz="2000">
          <a:solidFill>
            <a:srgbClr val="808080"/>
          </a:solidFill>
          <a:latin typeface="+mn-lt"/>
          <a:ea typeface="ヒラギノ角ゴ Pro W3" pitchFamily="-112" charset="-128"/>
          <a:cs typeface="Book Antiqua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80000"/>
        <a:buChar char="o"/>
        <a:defRPr sz="2000">
          <a:solidFill>
            <a:srgbClr val="969696"/>
          </a:solidFill>
          <a:latin typeface="+mn-lt"/>
          <a:ea typeface="ヒラギノ角ゴ Pro W3" pitchFamily="-112" charset="-128"/>
          <a:cs typeface="Book Antiqua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80000"/>
        <a:buChar char="o"/>
        <a:defRPr sz="2000">
          <a:solidFill>
            <a:srgbClr val="969696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80000"/>
        <a:buChar char="o"/>
        <a:defRPr sz="2000">
          <a:solidFill>
            <a:srgbClr val="969696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80000"/>
        <a:buChar char="o"/>
        <a:defRPr sz="2000">
          <a:solidFill>
            <a:srgbClr val="969696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80000"/>
        <a:buChar char="o"/>
        <a:defRPr sz="2000">
          <a:solidFill>
            <a:srgbClr val="969696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59" name="Line 63"/>
          <p:cNvSpPr>
            <a:spLocks noChangeShapeType="1"/>
          </p:cNvSpPr>
          <p:nvPr/>
        </p:nvSpPr>
        <p:spPr bwMode="gray">
          <a:xfrm>
            <a:off x="0" y="6483350"/>
            <a:ext cx="9144000" cy="0"/>
          </a:xfrm>
          <a:prstGeom prst="line">
            <a:avLst/>
          </a:prstGeom>
          <a:noFill/>
          <a:ln w="12700">
            <a:solidFill>
              <a:srgbClr val="969696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 dirty="0">
              <a:ea typeface="+mn-ea"/>
            </a:endParaRPr>
          </a:p>
        </p:txBody>
      </p:sp>
      <p:pic>
        <p:nvPicPr>
          <p:cNvPr id="2051" name="Picture 62" descr="its_bkgd_bwtitle"/>
          <p:cNvPicPr>
            <a:picLocks noChangeAspect="1" noChangeArrowheads="1"/>
          </p:cNvPicPr>
          <p:nvPr/>
        </p:nvPicPr>
        <p:blipFill>
          <a:blip r:embed="rId6" cstate="print"/>
          <a:srcRect t="3342"/>
          <a:stretch>
            <a:fillRect/>
          </a:stretch>
        </p:blipFill>
        <p:spPr bwMode="auto">
          <a:xfrm>
            <a:off x="0" y="0"/>
            <a:ext cx="9144000" cy="431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8" descr="its_bkgd_khaki_div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hidden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13668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5306" name="Text Box 10"/>
          <p:cNvSpPr txBox="1">
            <a:spLocks noChangeArrowheads="1"/>
          </p:cNvSpPr>
          <p:nvPr/>
        </p:nvSpPr>
        <p:spPr bwMode="auto">
          <a:xfrm>
            <a:off x="36513" y="6564313"/>
            <a:ext cx="96996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>
              <a:defRPr/>
            </a:pPr>
            <a:r>
              <a:rPr lang="en-US" sz="1000" b="1" dirty="0">
                <a:solidFill>
                  <a:srgbClr val="666666"/>
                </a:solidFill>
                <a:latin typeface="Verdana" pitchFamily="-112" charset="0"/>
              </a:rPr>
              <a:t>UNC.edu</a:t>
            </a:r>
          </a:p>
        </p:txBody>
      </p:sp>
      <p:pic>
        <p:nvPicPr>
          <p:cNvPr id="2055" name="Picture 55" descr="large_blue_trans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6913" y="5021263"/>
            <a:ext cx="2689225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2" r:id="rId2"/>
    <p:sldLayoutId id="2147483683" r:id="rId3"/>
    <p:sldLayoutId id="2147483684" r:id="rId4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ヒラギノ角ゴ Pro W3" pitchFamily="-112" charset="-128"/>
          <a:cs typeface="ヒラギノ角ゴ Pro W3" pitchFamily="-112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rebuchet MS" pitchFamily="34" charset="0"/>
          <a:ea typeface="ヒラギノ角ゴ Pro W3" pitchFamily="-112" charset="-128"/>
          <a:cs typeface="ヒラギノ角ゴ Pro W3" pitchFamily="-112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rebuchet MS" pitchFamily="34" charset="0"/>
          <a:ea typeface="ヒラギノ角ゴ Pro W3" pitchFamily="-112" charset="-128"/>
          <a:cs typeface="ヒラギノ角ゴ Pro W3" pitchFamily="-112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rebuchet MS" pitchFamily="34" charset="0"/>
          <a:ea typeface="ヒラギノ角ゴ Pro W3" pitchFamily="-112" charset="-128"/>
          <a:cs typeface="ヒラギノ角ゴ Pro W3" pitchFamily="-112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Trebuchet MS" pitchFamily="34" charset="0"/>
          <a:ea typeface="ヒラギノ角ゴ Pro W3" pitchFamily="-112" charset="-128"/>
          <a:cs typeface="ヒラギノ角ゴ Pro W3" pitchFamily="-112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66"/>
          </a:solidFill>
          <a:latin typeface="Trebuchet MS" pitchFamily="34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66"/>
          </a:solidFill>
          <a:latin typeface="Trebuchet MS" pitchFamily="34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66"/>
          </a:solidFill>
          <a:latin typeface="Trebuchet MS" pitchFamily="34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66"/>
          </a:solidFill>
          <a:latin typeface="Trebuchet MS" pitchFamily="34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ヒラギノ角ゴ Pro W3" pitchFamily="-112" charset="-128"/>
          <a:cs typeface="ヒラギノ角ゴ Pro W3" pitchFamily="-112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ヒラギノ角ゴ Pro W3" pitchFamily="-112" charset="-128"/>
          <a:cs typeface="ヒラギノ角ゴ Pro W3" pitchFamily="-112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ヒラギノ角ゴ Pro W3" pitchFamily="-112" charset="-128"/>
          <a:cs typeface="ヒラギノ角ゴ Pro W3" pitchFamily="-11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ヒラギノ角ゴ Pro W3" pitchFamily="-112" charset="-128"/>
          <a:cs typeface="ヒラギノ角ゴ Pro W3" pitchFamily="-11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ヒラギノ角ゴ Pro W3" pitchFamily="-112" charset="-128"/>
          <a:cs typeface="ヒラギノ角ゴ Pro W3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rgbClr val="5E9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2287588" y="123525"/>
            <a:ext cx="65516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336699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36513" y="6564313"/>
            <a:ext cx="96996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>
              <a:defRPr/>
            </a:pPr>
            <a:r>
              <a:rPr lang="en-US" sz="1200" b="1" dirty="0" smtClean="0">
                <a:solidFill>
                  <a:srgbClr val="666666"/>
                </a:solidFill>
                <a:latin typeface="Consolas" pitchFamily="49" charset="0"/>
              </a:rPr>
              <a:t>cs.unc.edu</a:t>
            </a:r>
            <a:endParaRPr lang="en-US" sz="1050" b="1" dirty="0">
              <a:solidFill>
                <a:srgbClr val="666666"/>
              </a:solidFill>
              <a:latin typeface="Consolas" pitchFamily="49" charset="0"/>
            </a:endParaRP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8667750" y="6567488"/>
            <a:ext cx="4635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>
              <a:defRPr/>
            </a:pPr>
            <a:fld id="{AD0E5665-E12A-4B0B-8954-DC6308D63D7E}" type="slidenum">
              <a:rPr lang="en-US" sz="1050" b="1">
                <a:solidFill>
                  <a:srgbClr val="666666"/>
                </a:solidFill>
                <a:latin typeface="Consolas" pitchFamily="49" charset="0"/>
              </a:rPr>
              <a:pPr>
                <a:defRPr/>
              </a:pPr>
              <a:t>‹#›</a:t>
            </a:fld>
            <a:endParaRPr lang="en-US" sz="1000" b="1" dirty="0">
              <a:solidFill>
                <a:srgbClr val="666666"/>
              </a:solidFill>
              <a:latin typeface="Consolas" pitchFamily="49" charset="0"/>
            </a:endParaRPr>
          </a:p>
        </p:txBody>
      </p:sp>
      <p:pic>
        <p:nvPicPr>
          <p:cNvPr id="1033" name="Picture 58" descr="large_white_tran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438" y="152400"/>
            <a:ext cx="1871662" cy="5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ヒラギノ角ゴ Pro W3" pitchFamily="-112" charset="-128"/>
          <a:cs typeface="Tw Cen MT" pitchFamily="34" charset="0"/>
        </a:defRPr>
      </a:lvl1pPr>
      <a:lvl2pPr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  <a:ea typeface="ヒラギノ角ゴ Pro W3" pitchFamily="-112" charset="-128"/>
          <a:cs typeface="ヒラギノ角ゴ Pro W3" pitchFamily="-112" charset="-128"/>
        </a:defRPr>
      </a:lvl2pPr>
      <a:lvl3pPr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  <a:ea typeface="ヒラギノ角ゴ Pro W3" pitchFamily="-112" charset="-128"/>
          <a:cs typeface="ヒラギノ角ゴ Pro W3" pitchFamily="-112" charset="-128"/>
        </a:defRPr>
      </a:lvl3pPr>
      <a:lvl4pPr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  <a:ea typeface="ヒラギノ角ゴ Pro W3" pitchFamily="-112" charset="-128"/>
          <a:cs typeface="ヒラギノ角ゴ Pro W3" pitchFamily="-112" charset="-128"/>
        </a:defRPr>
      </a:lvl4pPr>
      <a:lvl5pPr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  <a:ea typeface="ヒラギノ角ゴ Pro W3" pitchFamily="-112" charset="-128"/>
          <a:cs typeface="ヒラギノ角ゴ Pro W3" pitchFamily="-112" charset="-128"/>
        </a:defRPr>
      </a:lvl5pPr>
      <a:lvl6pPr marL="457200"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FFFF66"/>
          </a:solidFill>
          <a:latin typeface="Trebuchet MS" pitchFamily="34" charset="0"/>
          <a:cs typeface="Arial" charset="0"/>
        </a:defRPr>
      </a:lvl6pPr>
      <a:lvl7pPr marL="914400"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FFFF66"/>
          </a:solidFill>
          <a:latin typeface="Trebuchet MS" pitchFamily="34" charset="0"/>
          <a:cs typeface="Arial" charset="0"/>
        </a:defRPr>
      </a:lvl7pPr>
      <a:lvl8pPr marL="1371600"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FFFF66"/>
          </a:solidFill>
          <a:latin typeface="Trebuchet MS" pitchFamily="34" charset="0"/>
          <a:cs typeface="Arial" charset="0"/>
        </a:defRPr>
      </a:lvl8pPr>
      <a:lvl9pPr marL="1828800" algn="r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rgbClr val="FFFF66"/>
          </a:solidFill>
          <a:latin typeface="Trebuchet MS" pitchFamily="34" charset="0"/>
          <a:cs typeface="Arial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ct val="20000"/>
        </a:spcBef>
        <a:spcAft>
          <a:spcPct val="20000"/>
        </a:spcAft>
        <a:buClr>
          <a:srgbClr val="336699"/>
        </a:buClr>
        <a:buSzPct val="115000"/>
        <a:buFont typeface="Wingdings" pitchFamily="-128" charset="2"/>
        <a:buChar char="§"/>
        <a:defRPr sz="3200">
          <a:solidFill>
            <a:srgbClr val="003366"/>
          </a:solidFill>
          <a:latin typeface="Calibri" pitchFamily="34" charset="0"/>
          <a:ea typeface="ヒラギノ角ゴ Pro W3" pitchFamily="-112" charset="-128"/>
          <a:cs typeface="Calibri" pitchFamily="34" charset="0"/>
        </a:defRPr>
      </a:lvl1pPr>
      <a:lvl2pPr marL="742950" indent="-285750" algn="l" rtl="0" eaLnBrk="1" fontAlgn="base" hangingPunct="1">
        <a:lnSpc>
          <a:spcPct val="90000"/>
        </a:lnSpc>
        <a:spcBef>
          <a:spcPct val="20000"/>
        </a:spcBef>
        <a:spcAft>
          <a:spcPct val="20000"/>
        </a:spcAft>
        <a:buClr>
          <a:srgbClr val="6699CC"/>
        </a:buClr>
        <a:buSzPct val="125000"/>
        <a:buChar char="•"/>
        <a:defRPr sz="2800">
          <a:solidFill>
            <a:srgbClr val="335F89"/>
          </a:solidFill>
          <a:latin typeface="Calibri" pitchFamily="34" charset="0"/>
          <a:ea typeface="ヒラギノ角ゴ Pro W3" pitchFamily="-112" charset="-128"/>
          <a:cs typeface="Calibri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ct val="20000"/>
        </a:spcBef>
        <a:spcAft>
          <a:spcPct val="20000"/>
        </a:spcAft>
        <a:buClr>
          <a:srgbClr val="336699"/>
        </a:buClr>
        <a:buSzPct val="115000"/>
        <a:buFont typeface="Wingdings" pitchFamily="-128" charset="2"/>
        <a:buChar char="w"/>
        <a:defRPr sz="2400">
          <a:solidFill>
            <a:srgbClr val="5F5F5F"/>
          </a:solidFill>
          <a:latin typeface="Calibri" pitchFamily="34" charset="0"/>
          <a:ea typeface="ヒラギノ角ゴ Pro W3" pitchFamily="-112" charset="-128"/>
          <a:cs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75000"/>
        <a:buFont typeface="Wingdings" pitchFamily="-128" charset="2"/>
        <a:buChar char="v"/>
        <a:defRPr sz="2000">
          <a:solidFill>
            <a:srgbClr val="808080"/>
          </a:solidFill>
          <a:latin typeface="Calibri" pitchFamily="34" charset="0"/>
          <a:ea typeface="ヒラギノ角ゴ Pro W3" pitchFamily="-112" charset="-128"/>
          <a:cs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80000"/>
        <a:buChar char="o"/>
        <a:defRPr sz="2000">
          <a:solidFill>
            <a:srgbClr val="969696"/>
          </a:solidFill>
          <a:latin typeface="Calibri" pitchFamily="34" charset="0"/>
          <a:ea typeface="ヒラギノ角ゴ Pro W3" pitchFamily="-112" charset="-128"/>
          <a:cs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80000"/>
        <a:buChar char="o"/>
        <a:defRPr sz="2000">
          <a:solidFill>
            <a:srgbClr val="969696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80000"/>
        <a:buChar char="o"/>
        <a:defRPr sz="2000">
          <a:solidFill>
            <a:srgbClr val="969696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80000"/>
        <a:buChar char="o"/>
        <a:defRPr sz="2000">
          <a:solidFill>
            <a:srgbClr val="969696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80000"/>
        <a:buChar char="o"/>
        <a:defRPr sz="2000">
          <a:solidFill>
            <a:srgbClr val="969696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5.xml"/><Relationship Id="rId5" Type="http://schemas.openxmlformats.org/officeDocument/2006/relationships/image" Target="../media/image12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13.wmf"/><Relationship Id="rId8" Type="http://schemas.openxmlformats.org/officeDocument/2006/relationships/oleObject" Target="../embeddings/oleObject2.bin"/><Relationship Id="rId9" Type="http://schemas.openxmlformats.org/officeDocument/2006/relationships/image" Target="../media/image14.wmf"/><Relationship Id="rId10" Type="http://schemas.openxmlformats.org/officeDocument/2006/relationships/oleObject" Target="../embeddings/oleObject3.bin"/><Relationship Id="rId11" Type="http://schemas.openxmlformats.org/officeDocument/2006/relationships/image" Target="../media/image15.wmf"/><Relationship Id="rId1" Type="http://schemas.openxmlformats.org/officeDocument/2006/relationships/vmlDrawing" Target="../drawings/vmlDrawing1.vml"/><Relationship Id="rId2" Type="http://schemas.openxmlformats.org/officeDocument/2006/relationships/tags" Target="../tags/tag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6.w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17.wmf"/><Relationship Id="rId8" Type="http://schemas.openxmlformats.org/officeDocument/2006/relationships/image" Target="../media/image12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6.w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17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6.w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17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6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16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18.gif"/><Relationship Id="rId9" Type="http://schemas.openxmlformats.org/officeDocument/2006/relationships/image" Target="../media/image19.png"/><Relationship Id="rId10" Type="http://schemas.openxmlformats.org/officeDocument/2006/relationships/image" Target="../media/image20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16.w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17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16.wmf"/><Relationship Id="rId6" Type="http://schemas.openxmlformats.org/officeDocument/2006/relationships/oleObject" Target="../embeddings/oleObject15.bin"/><Relationship Id="rId7" Type="http://schemas.openxmlformats.org/officeDocument/2006/relationships/image" Target="../media/image38.wmf"/><Relationship Id="rId8" Type="http://schemas.openxmlformats.org/officeDocument/2006/relationships/oleObject" Target="../embeddings/oleObject16.bin"/><Relationship Id="rId9" Type="http://schemas.openxmlformats.org/officeDocument/2006/relationships/image" Target="../media/image39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908175"/>
          </a:xfrm>
        </p:spPr>
        <p:txBody>
          <a:bodyPr>
            <a:normAutofit/>
          </a:bodyPr>
          <a:lstStyle/>
          <a:p>
            <a:r>
              <a:rPr lang="en-US" sz="4000" b="0" dirty="0" smtClean="0">
                <a:latin typeface="Helvetica Neue" charset="0"/>
                <a:ea typeface="Helvetica Neue" charset="0"/>
                <a:cs typeface="Helvetica Neue" charset="0"/>
              </a:rPr>
              <a:t>Symbolic Verification of Remote Client Behavior in Distributed Systems</a:t>
            </a:r>
            <a:endParaRPr lang="en-US" sz="4000" b="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267200"/>
            <a:ext cx="9144000" cy="2590800"/>
          </a:xfrm>
        </p:spPr>
        <p:txBody>
          <a:bodyPr>
            <a:normAutofit/>
          </a:bodyPr>
          <a:lstStyle/>
          <a:p>
            <a:r>
              <a:rPr lang="en-US" b="1" dirty="0" smtClean="0"/>
              <a:t>Robby Cochran</a:t>
            </a:r>
          </a:p>
          <a:p>
            <a:endParaRPr lang="en-US" sz="2000" i="1" dirty="0" smtClean="0"/>
          </a:p>
          <a:p>
            <a:r>
              <a:rPr lang="en-US" sz="1800" i="1" dirty="0" smtClean="0"/>
              <a:t>University of North Carolina at Chapel Hill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Detect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if client messages are consistent with the sanctioned client software </a:t>
            </a:r>
            <a:endParaRPr lang="is-IS" dirty="0" smtClean="0"/>
          </a:p>
          <a:p>
            <a:r>
              <a:rPr lang="is-IS" dirty="0" smtClean="0"/>
              <a:t>Ideal criteria:</a:t>
            </a:r>
          </a:p>
          <a:p>
            <a:pPr lvl="1"/>
            <a:r>
              <a:rPr lang="is-IS" dirty="0" smtClean="0"/>
              <a:t>Precision</a:t>
            </a:r>
          </a:p>
          <a:p>
            <a:pPr lvl="2"/>
            <a:r>
              <a:rPr lang="is-IS" dirty="0" smtClean="0"/>
              <a:t>Client message sequences declared valid are actually legitimate</a:t>
            </a:r>
            <a:endParaRPr lang="is-IS" dirty="0"/>
          </a:p>
          <a:p>
            <a:pPr lvl="1"/>
            <a:r>
              <a:rPr lang="is-IS" dirty="0" smtClean="0"/>
              <a:t>Minimize extra bandwidth</a:t>
            </a:r>
          </a:p>
          <a:p>
            <a:pPr lvl="2"/>
            <a:r>
              <a:rPr lang="is-IS" dirty="0" smtClean="0"/>
              <a:t>Low to zero data added to client messages</a:t>
            </a:r>
          </a:p>
          <a:p>
            <a:pPr lvl="1"/>
            <a:r>
              <a:rPr lang="is-IS" dirty="0" smtClean="0"/>
              <a:t>Speed</a:t>
            </a:r>
          </a:p>
          <a:p>
            <a:pPr lvl="2"/>
            <a:r>
              <a:rPr lang="is-IS" dirty="0" smtClean="0"/>
              <a:t>Detection -&gt; Prevention</a:t>
            </a:r>
          </a:p>
          <a:p>
            <a:pPr lvl="1"/>
            <a:r>
              <a:rPr lang="is-IS" dirty="0" smtClean="0"/>
              <a:t>Client and server agnostic</a:t>
            </a:r>
          </a:p>
          <a:p>
            <a:pPr lvl="2"/>
            <a:r>
              <a:rPr lang="en-US" dirty="0" smtClean="0"/>
              <a:t>Minimize developer effort</a:t>
            </a:r>
            <a:endParaRPr lang="is-IS" dirty="0" smtClean="0"/>
          </a:p>
          <a:p>
            <a:pPr lvl="1"/>
            <a:endParaRPr lang="is-IS" dirty="0" smtClean="0"/>
          </a:p>
          <a:p>
            <a:pPr lvl="1"/>
            <a:endParaRPr lang="is-I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91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7543800" cy="4800600"/>
          </a:xfrm>
        </p:spPr>
        <p:txBody>
          <a:bodyPr/>
          <a:lstStyle/>
          <a:p>
            <a:pPr indent="0" algn="just">
              <a:buNone/>
            </a:pPr>
            <a:r>
              <a:rPr lang="en-US" dirty="0" smtClean="0"/>
              <a:t>“Network messages from a remote client can be </a:t>
            </a:r>
            <a:r>
              <a:rPr lang="en-US" b="1" dirty="0" smtClean="0"/>
              <a:t>confirmed as consistent with the sanctioned client software</a:t>
            </a:r>
            <a:r>
              <a:rPr lang="en-US" dirty="0" smtClean="0"/>
              <a:t>, in some cases at a rate that keeps pace with the client application, without requiring significant modification to the client software.”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13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4800600"/>
          </a:xfrm>
        </p:spPr>
        <p:txBody>
          <a:bodyPr/>
          <a:lstStyle/>
          <a:p>
            <a:r>
              <a:rPr lang="en-US" b="1" dirty="0" smtClean="0"/>
              <a:t>Novel verification framework for detection of client misbehavior</a:t>
            </a:r>
          </a:p>
          <a:p>
            <a:r>
              <a:rPr lang="en-US" b="1" dirty="0" smtClean="0"/>
              <a:t>Demonstrate two verification strategies</a:t>
            </a:r>
          </a:p>
          <a:p>
            <a:pPr lvl="1"/>
            <a:r>
              <a:rPr lang="en-US" b="1" dirty="0" smtClean="0"/>
              <a:t>Exhaustive</a:t>
            </a:r>
          </a:p>
          <a:p>
            <a:pPr lvl="1"/>
            <a:r>
              <a:rPr lang="en-US" b="1" dirty="0" smtClean="0"/>
              <a:t>Optimistic</a:t>
            </a:r>
          </a:p>
          <a:p>
            <a:r>
              <a:rPr lang="en-US" b="1" dirty="0" smtClean="0"/>
              <a:t>Demonstrate two techniques improve verification performance</a:t>
            </a:r>
          </a:p>
          <a:p>
            <a:pPr lvl="1"/>
            <a:r>
              <a:rPr lang="en-US" b="1" dirty="0" smtClean="0"/>
              <a:t>Edit-distance based guidance</a:t>
            </a:r>
          </a:p>
          <a:p>
            <a:pPr lvl="1"/>
            <a:r>
              <a:rPr lang="en-US" b="1" dirty="0" smtClean="0"/>
              <a:t>Parallel verification</a:t>
            </a:r>
          </a:p>
          <a:p>
            <a:r>
              <a:rPr lang="en-US" b="1" dirty="0" smtClean="0"/>
              <a:t>Evaluation in the context of online games</a:t>
            </a:r>
          </a:p>
          <a:p>
            <a:pPr lvl="1"/>
            <a:r>
              <a:rPr lang="en-US" b="1" dirty="0" smtClean="0"/>
              <a:t>XPilot</a:t>
            </a:r>
          </a:p>
          <a:p>
            <a:pPr lvl="1"/>
            <a:r>
              <a:rPr lang="en-US" b="1" dirty="0" smtClean="0"/>
              <a:t>Tetrinet</a:t>
            </a:r>
          </a:p>
        </p:txBody>
      </p:sp>
    </p:spTree>
    <p:extLst>
      <p:ext uri="{BB962C8B-B14F-4D97-AF65-F5344CB8AC3E}">
        <p14:creationId xmlns:p14="http://schemas.microsoft.com/office/powerpoint/2010/main" val="52003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Introduction</a:t>
            </a:r>
          </a:p>
          <a:p>
            <a:r>
              <a:rPr lang="en-US" b="1" i="1" dirty="0"/>
              <a:t>Symbolic Execution</a:t>
            </a:r>
          </a:p>
          <a:p>
            <a:r>
              <a:rPr lang="en-US" b="1" i="1" dirty="0"/>
              <a:t>Verification Strategies</a:t>
            </a:r>
          </a:p>
          <a:p>
            <a:r>
              <a:rPr lang="en-US" b="1" i="1" dirty="0"/>
              <a:t>Verification Optimizations</a:t>
            </a:r>
          </a:p>
          <a:p>
            <a:r>
              <a:rPr lang="en-US" b="1" i="1" dirty="0" smtClean="0"/>
              <a:t>Case Study Evaluation</a:t>
            </a:r>
            <a:endParaRPr lang="en-US" b="1" i="1" dirty="0"/>
          </a:p>
          <a:p>
            <a:r>
              <a:rPr lang="en-US" b="1" i="1" dirty="0"/>
              <a:t>Conclusion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27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Execution</a:t>
            </a:r>
            <a:br>
              <a:rPr lang="en-US" dirty="0" smtClean="0"/>
            </a:br>
            <a:r>
              <a:rPr lang="en-US" sz="2000" dirty="0" smtClean="0"/>
              <a:t>[King, 1976]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00108"/>
            <a:ext cx="8534400" cy="2572091"/>
          </a:xfrm>
        </p:spPr>
        <p:txBody>
          <a:bodyPr/>
          <a:lstStyle/>
          <a:p>
            <a:r>
              <a:rPr lang="en-US" dirty="0" smtClean="0"/>
              <a:t>Assume symbolic inputs instead of concrete inputs</a:t>
            </a:r>
          </a:p>
          <a:p>
            <a:r>
              <a:rPr lang="en-US" dirty="0" smtClean="0"/>
              <a:t>Constraints on input are constructed based on each execution path</a:t>
            </a:r>
          </a:p>
          <a:p>
            <a:r>
              <a:rPr lang="en-US" dirty="0"/>
              <a:t>Built upon KLEE </a:t>
            </a:r>
            <a:r>
              <a:rPr lang="en-US" dirty="0" smtClean="0"/>
              <a:t>[</a:t>
            </a:r>
            <a:r>
              <a:rPr lang="en-US" dirty="0"/>
              <a:t>Cadar et al. 2008]</a:t>
            </a:r>
          </a:p>
          <a:p>
            <a:r>
              <a:rPr lang="en-US" dirty="0" smtClean="0"/>
              <a:t>Feasible now, in part, due to advances in SMT solvers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26886" y="1263127"/>
            <a:ext cx="32101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Consolas" pitchFamily="49" charset="0"/>
              </a:rPr>
              <a:t>void </a:t>
            </a:r>
            <a:r>
              <a:rPr lang="en-US" dirty="0" smtClean="0">
                <a:latin typeface="Consolas" pitchFamily="49" charset="0"/>
              </a:rPr>
              <a:t>foo</a:t>
            </a:r>
            <a:r>
              <a:rPr lang="en-US" b="1" dirty="0" smtClean="0">
                <a:latin typeface="Consolas" pitchFamily="49" charset="0"/>
              </a:rPr>
              <a:t>(int </a:t>
            </a:r>
            <a:r>
              <a:rPr lang="en-US" dirty="0" smtClean="0">
                <a:latin typeface="Consolas" pitchFamily="49" charset="0"/>
              </a:rPr>
              <a:t>x, int z</a:t>
            </a:r>
            <a:r>
              <a:rPr lang="en-US" b="1" dirty="0" smtClean="0">
                <a:latin typeface="Consolas" pitchFamily="49" charset="0"/>
              </a:rPr>
              <a:t>) 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Consolas" pitchFamily="49" charset="0"/>
              </a:rPr>
              <a:t>  if (</a:t>
            </a:r>
            <a:r>
              <a:rPr lang="en-US" dirty="0" smtClean="0">
                <a:latin typeface="Consolas" pitchFamily="49" charset="0"/>
              </a:rPr>
              <a:t>z &gt; 0</a:t>
            </a:r>
            <a:r>
              <a:rPr lang="en-US" b="1" dirty="0" smtClean="0">
                <a:latin typeface="Consolas" pitchFamily="49" charset="0"/>
              </a:rPr>
              <a:t>) 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Consolas" pitchFamily="49" charset="0"/>
              </a:rPr>
              <a:t>    int </a:t>
            </a:r>
            <a:r>
              <a:rPr lang="en-US" dirty="0">
                <a:latin typeface="Consolas" pitchFamily="49" charset="0"/>
              </a:rPr>
              <a:t>y = x/2</a:t>
            </a:r>
            <a:r>
              <a:rPr lang="en-US" b="1" dirty="0" smtClean="0">
                <a:latin typeface="Consolas" pitchFamily="49" charset="0"/>
              </a:rPr>
              <a:t>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Consolas" pitchFamily="49" charset="0"/>
              </a:rPr>
              <a:t>    if </a:t>
            </a:r>
            <a:r>
              <a:rPr lang="en-US" dirty="0" smtClean="0">
                <a:latin typeface="Consolas" pitchFamily="49" charset="0"/>
              </a:rPr>
              <a:t>(y == 26) </a:t>
            </a:r>
            <a:r>
              <a:rPr lang="en-US" b="1" dirty="0" smtClean="0">
                <a:latin typeface="Consolas" pitchFamily="49" charset="0"/>
              </a:rPr>
              <a:t>{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Consolas" pitchFamily="49" charset="0"/>
              </a:rPr>
              <a:t>      </a:t>
            </a:r>
            <a:r>
              <a:rPr lang="en-US" dirty="0" smtClean="0">
                <a:latin typeface="Consolas" pitchFamily="49" charset="0"/>
              </a:rPr>
              <a:t>error</a:t>
            </a:r>
            <a:r>
              <a:rPr lang="en-US" b="1" dirty="0" smtClean="0">
                <a:latin typeface="Consolas" pitchFamily="49" charset="0"/>
              </a:rPr>
              <a:t>();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Consolas" pitchFamily="49" charset="0"/>
              </a:rPr>
              <a:t>    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Consolas" pitchFamily="49" charset="0"/>
              </a:rPr>
              <a:t> </a:t>
            </a:r>
            <a:r>
              <a:rPr lang="en-US" b="1" dirty="0" smtClean="0">
                <a:latin typeface="Consolas" pitchFamily="49" charset="0"/>
              </a:rPr>
              <a:t> }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Consolas" pitchFamily="49" charset="0"/>
              </a:rPr>
              <a:t>}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5605462" y="1295400"/>
            <a:ext cx="1057276" cy="887690"/>
            <a:chOff x="5605462" y="1295400"/>
            <a:chExt cx="1057276" cy="887690"/>
          </a:xfrm>
        </p:grpSpPr>
        <p:sp>
          <p:nvSpPr>
            <p:cNvPr id="8" name="Oval 7"/>
            <p:cNvSpPr/>
            <p:nvPr/>
          </p:nvSpPr>
          <p:spPr>
            <a:xfrm>
              <a:off x="6042696" y="1295400"/>
              <a:ext cx="185738" cy="18573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en-US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cxnSp>
          <p:nvCxnSpPr>
            <p:cNvPr id="17" name="Straight Connector 16"/>
            <p:cNvCxnSpPr>
              <a:stCxn id="8" idx="5"/>
              <a:endCxn id="30" idx="1"/>
            </p:cNvCxnSpPr>
            <p:nvPr/>
          </p:nvCxnSpPr>
          <p:spPr>
            <a:xfrm>
              <a:off x="6201233" y="1453937"/>
              <a:ext cx="302968" cy="56875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3"/>
              <a:endCxn id="26" idx="7"/>
            </p:cNvCxnSpPr>
            <p:nvPr/>
          </p:nvCxnSpPr>
          <p:spPr>
            <a:xfrm flipH="1">
              <a:off x="5763999" y="1453937"/>
              <a:ext cx="305898" cy="57061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5605462" y="1997352"/>
              <a:ext cx="185738" cy="18573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rIns="1280160" rtlCol="0" anchor="ctr"/>
            <a:lstStyle/>
            <a:p>
              <a:pPr algn="ctr"/>
              <a:r>
                <a:rPr lang="en-US" sz="2000" dirty="0" smtClean="0">
                  <a:latin typeface="Consolas" charset="0"/>
                  <a:ea typeface="Consolas" charset="0"/>
                  <a:cs typeface="Consolas" charset="0"/>
                </a:rPr>
                <a:t>z &lt;= 0</a:t>
              </a:r>
              <a:endParaRPr lang="en-US" sz="2000" dirty="0">
                <a:latin typeface="Consolas" charset="0"/>
                <a:ea typeface="Consolas" charset="0"/>
                <a:cs typeface="Consolas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477000" y="1995488"/>
              <a:ext cx="185738" cy="18573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1188720" rIns="0" rtlCol="0" anchor="ctr"/>
            <a:lstStyle/>
            <a:p>
              <a:pPr algn="ctr"/>
              <a:r>
                <a:rPr lang="en-US" sz="2000" dirty="0" smtClean="0">
                  <a:latin typeface="Consolas" charset="0"/>
                  <a:ea typeface="Consolas" charset="0"/>
                  <a:cs typeface="Consolas" charset="0"/>
                </a:rPr>
                <a:t>z &gt; 0</a:t>
              </a:r>
              <a:endParaRPr lang="en-US" sz="200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cxnSp>
        <p:nvCxnSpPr>
          <p:cNvPr id="32" name="Straight Connector 31"/>
          <p:cNvCxnSpPr>
            <a:stCxn id="30" idx="5"/>
            <a:endCxn id="35" idx="1"/>
          </p:cNvCxnSpPr>
          <p:nvPr/>
        </p:nvCxnSpPr>
        <p:spPr>
          <a:xfrm>
            <a:off x="6635537" y="2154025"/>
            <a:ext cx="368726" cy="6573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30" idx="3"/>
            <a:endCxn id="34" idx="7"/>
          </p:cNvCxnSpPr>
          <p:nvPr/>
        </p:nvCxnSpPr>
        <p:spPr>
          <a:xfrm flipH="1">
            <a:off x="6192625" y="2154025"/>
            <a:ext cx="311576" cy="6592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6034088" y="2786062"/>
            <a:ext cx="185738" cy="18573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rIns="548640" rtlCol="0" anchor="ctr"/>
          <a:lstStyle/>
          <a:p>
            <a:pPr algn="r"/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y = x/2</a:t>
            </a:r>
          </a:p>
          <a:p>
            <a:pPr algn="r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!= 26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977062" y="2784198"/>
            <a:ext cx="185738" cy="18573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457200" rIns="0" rtlCol="0" anchor="ctr"/>
          <a:lstStyle/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y = x/2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y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== 26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4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4419600" cy="51054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Assumptions</a:t>
            </a:r>
          </a:p>
          <a:p>
            <a:pPr lvl="1"/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Single-threaded client</a:t>
            </a:r>
          </a:p>
          <a:p>
            <a:pPr lvl="1"/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Client executes a main event loop</a:t>
            </a:r>
          </a:p>
          <a:p>
            <a:pPr lvl="1"/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Order of messages can be reconstructed server-side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Work at granularity of event loop iterations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Generate symbolic conditions server-side for each path</a:t>
            </a:r>
            <a:endParaRPr lang="en-US" sz="2000" b="1" u="sng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lvl="1">
              <a:lnSpc>
                <a:spcPct val="90000"/>
              </a:lnSpc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Serves as model of client behavior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Path conditions are “stitched” together to verify client messages</a:t>
            </a:r>
          </a:p>
          <a:p>
            <a:pPr marL="457200" lvl="1" indent="0">
              <a:buNone/>
            </a:pPr>
            <a:endParaRPr lang="en-US" sz="20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</p:nvPr>
        </p:nvGraphicFramePr>
        <p:xfrm>
          <a:off x="4572000" y="1600201"/>
          <a:ext cx="41148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677" name="TextBox 5"/>
          <p:cNvSpPr txBox="1">
            <a:spLocks noChangeArrowheads="1"/>
          </p:cNvSpPr>
          <p:nvPr/>
        </p:nvSpPr>
        <p:spPr bwMode="auto">
          <a:xfrm>
            <a:off x="5943600" y="2819400"/>
            <a:ext cx="149383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Client Event Loop</a:t>
            </a:r>
            <a:endParaRPr lang="en-US" sz="2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19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Environment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1828800"/>
            <a:ext cx="3429000" cy="3416320"/>
          </a:xfrm>
          <a:prstGeom prst="rect">
            <a:avLst/>
          </a:prstGeom>
          <a:noFill/>
          <a:ln w="38100" cap="sq">
            <a:solidFill>
              <a:schemeClr val="accent1"/>
            </a:solidFill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Consolas" pitchFamily="49" charset="0"/>
              </a:rPr>
              <a:t>loc </a:t>
            </a:r>
            <a:r>
              <a:rPr lang="en-US" dirty="0">
                <a:latin typeface="Consolas" pitchFamily="49" charset="0"/>
              </a:rPr>
              <a:t>= </a:t>
            </a:r>
            <a:r>
              <a:rPr lang="en-US" dirty="0" smtClean="0">
                <a:latin typeface="Consolas" pitchFamily="49" charset="0"/>
              </a:rPr>
              <a:t>0</a:t>
            </a:r>
            <a:endParaRPr lang="en-US" dirty="0">
              <a:latin typeface="Consolas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Consolas" pitchFamily="49" charset="0"/>
              </a:rPr>
              <a:t>while</a:t>
            </a:r>
            <a:r>
              <a:rPr lang="en-US" dirty="0" smtClean="0">
                <a:latin typeface="Consolas" pitchFamily="49" charset="0"/>
              </a:rPr>
              <a:t> </a:t>
            </a:r>
            <a:r>
              <a:rPr lang="en-US" dirty="0">
                <a:latin typeface="Consolas" pitchFamily="49" charset="0"/>
              </a:rPr>
              <a:t>true </a:t>
            </a:r>
            <a:r>
              <a:rPr lang="en-US" b="1" dirty="0">
                <a:latin typeface="Consolas" pitchFamily="49" charset="0"/>
              </a:rPr>
              <a:t>do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key = </a:t>
            </a:r>
            <a:r>
              <a:rPr lang="en-US" i="1" dirty="0" smtClean="0">
                <a:latin typeface="Consolas" pitchFamily="49" charset="0"/>
              </a:rPr>
              <a:t>readKey()</a:t>
            </a:r>
            <a:endParaRPr lang="en-US" i="1" dirty="0">
              <a:latin typeface="Consolas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</a:t>
            </a:r>
            <a:r>
              <a:rPr lang="en-US" b="1" dirty="0" smtClean="0">
                <a:latin typeface="Consolas" pitchFamily="49" charset="0"/>
              </a:rPr>
              <a:t>if</a:t>
            </a:r>
            <a:r>
              <a:rPr lang="en-US" dirty="0" smtClean="0">
                <a:latin typeface="Consolas" pitchFamily="49" charset="0"/>
              </a:rPr>
              <a:t> </a:t>
            </a:r>
            <a:r>
              <a:rPr lang="en-US" dirty="0">
                <a:latin typeface="Consolas" pitchFamily="49" charset="0"/>
              </a:rPr>
              <a:t>key == ESC </a:t>
            </a:r>
            <a:r>
              <a:rPr lang="en-US" b="1" dirty="0">
                <a:latin typeface="Consolas" pitchFamily="49" charset="0"/>
              </a:rPr>
              <a:t>then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  </a:t>
            </a:r>
            <a:r>
              <a:rPr lang="en-US" i="1" dirty="0" smtClean="0">
                <a:latin typeface="Consolas" pitchFamily="49" charset="0"/>
              </a:rPr>
              <a:t>sendQuitMsg</a:t>
            </a:r>
            <a:r>
              <a:rPr lang="en-US" dirty="0" smtClean="0">
                <a:latin typeface="Consolas" pitchFamily="49" charset="0"/>
              </a:rPr>
              <a:t>()</a:t>
            </a:r>
            <a:endParaRPr lang="en-US" dirty="0">
              <a:latin typeface="Consolas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</a:t>
            </a:r>
            <a:r>
              <a:rPr lang="en-US" b="1" dirty="0">
                <a:latin typeface="Consolas" pitchFamily="49" charset="0"/>
              </a:rPr>
              <a:t>else </a:t>
            </a:r>
            <a:r>
              <a:rPr lang="en-US" b="1" dirty="0" smtClean="0">
                <a:latin typeface="Consolas" pitchFamily="49" charset="0"/>
              </a:rPr>
              <a:t>if </a:t>
            </a:r>
            <a:r>
              <a:rPr lang="en-US" dirty="0">
                <a:latin typeface="Consolas" pitchFamily="49" charset="0"/>
              </a:rPr>
              <a:t>key == UP </a:t>
            </a:r>
            <a:r>
              <a:rPr lang="en-US" b="1" dirty="0">
                <a:latin typeface="Consolas" pitchFamily="49" charset="0"/>
              </a:rPr>
              <a:t>then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  loc = loc + 1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</a:t>
            </a:r>
            <a:r>
              <a:rPr lang="en-US" b="1" dirty="0">
                <a:latin typeface="Consolas" pitchFamily="49" charset="0"/>
              </a:rPr>
              <a:t>else </a:t>
            </a:r>
            <a:r>
              <a:rPr lang="en-US" b="1" dirty="0" smtClean="0">
                <a:latin typeface="Consolas" pitchFamily="49" charset="0"/>
              </a:rPr>
              <a:t>if </a:t>
            </a:r>
            <a:r>
              <a:rPr lang="en-US" dirty="0">
                <a:latin typeface="Consolas" pitchFamily="49" charset="0"/>
              </a:rPr>
              <a:t>key == DN </a:t>
            </a:r>
            <a:r>
              <a:rPr lang="en-US" b="1" dirty="0">
                <a:latin typeface="Consolas" pitchFamily="49" charset="0"/>
              </a:rPr>
              <a:t>then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  loc = loc –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Consolas" pitchFamily="49" charset="0"/>
              </a:rPr>
              <a:t>  end </a:t>
            </a:r>
            <a:r>
              <a:rPr lang="en-US" b="1" dirty="0" smtClean="0">
                <a:latin typeface="Consolas" pitchFamily="49" charset="0"/>
              </a:rPr>
              <a:t>if</a:t>
            </a:r>
            <a:endParaRPr lang="en-US" b="1" dirty="0">
              <a:latin typeface="Consolas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Consolas" pitchFamily="49" charset="0"/>
              </a:rPr>
              <a:t>  </a:t>
            </a:r>
            <a:r>
              <a:rPr lang="en-US" i="1" dirty="0" smtClean="0">
                <a:latin typeface="Consolas" pitchFamily="49" charset="0"/>
              </a:rPr>
              <a:t>sendMsg</a:t>
            </a:r>
            <a:r>
              <a:rPr lang="en-US" dirty="0" smtClean="0">
                <a:latin typeface="Consolas" pitchFamily="49" charset="0"/>
              </a:rPr>
              <a:t>(loc)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Consolas" pitchFamily="49" charset="0"/>
              </a:rPr>
              <a:t>end while</a:t>
            </a:r>
            <a:endParaRPr lang="en-US" b="1" dirty="0">
              <a:latin typeface="Consolas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609600" y="1828800"/>
            <a:ext cx="533400" cy="3416320"/>
          </a:xfrm>
          <a:prstGeom prst="rect">
            <a:avLst/>
          </a:prstGeom>
          <a:noFill/>
          <a:ln w="38100" cap="sq">
            <a:solidFill>
              <a:schemeClr val="accent1"/>
            </a:solidFill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1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2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3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4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5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6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7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8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9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10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11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12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143000" y="2438400"/>
            <a:ext cx="3429000" cy="3048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Consolas" pitchFamily="49" charset="0"/>
              </a:rPr>
              <a:t>  key = </a:t>
            </a:r>
            <a:r>
              <a:rPr lang="en-US" i="1" dirty="0" smtClean="0">
                <a:solidFill>
                  <a:schemeClr val="tx1"/>
                </a:solidFill>
                <a:latin typeface="Consolas" pitchFamily="49" charset="0"/>
              </a:rPr>
              <a:t>symbolicReadKey</a:t>
            </a:r>
            <a:r>
              <a:rPr lang="en-US" dirty="0" smtClean="0">
                <a:solidFill>
                  <a:schemeClr val="tx1"/>
                </a:solidFill>
                <a:latin typeface="Consolas" pitchFamily="49" charset="0"/>
              </a:rPr>
              <a:t>()</a:t>
            </a:r>
            <a:endParaRPr lang="en-US" dirty="0">
              <a:solidFill>
                <a:schemeClr val="tx1"/>
              </a:solidFill>
              <a:latin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chemeClr val="tx2"/>
                </a:solidFill>
                <a:latin typeface="+mn-lt"/>
              </a:rPr>
              <a:t>How can we use symbolic execution on the server to verify a message from a client?</a:t>
            </a:r>
            <a:endParaRPr lang="en-US" sz="2000" b="1" i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43000" y="4572000"/>
            <a:ext cx="3429000" cy="3048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Consolas" pitchFamily="49" charset="0"/>
              </a:rPr>
              <a:t>  msg = loc</a:t>
            </a:r>
            <a:endParaRPr lang="en-US" dirty="0">
              <a:solidFill>
                <a:schemeClr val="tx1"/>
              </a:solidFill>
              <a:latin typeface="Consolas" pitchFamily="49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43000" y="2971800"/>
            <a:ext cx="3429000" cy="3048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Consolas" pitchFamily="49" charset="0"/>
              </a:rPr>
              <a:t>    msg = “quit”</a:t>
            </a:r>
            <a:endParaRPr lang="en-US" dirty="0">
              <a:solidFill>
                <a:schemeClr val="tx1"/>
              </a:solidFill>
              <a:latin typeface="Consolas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26867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609600" y="1828800"/>
            <a:ext cx="3962400" cy="3048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609600" y="2092706"/>
            <a:ext cx="3962400" cy="3048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609600" y="2394712"/>
            <a:ext cx="3962400" cy="3048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09600" y="2657475"/>
            <a:ext cx="3962400" cy="339725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609600" y="2936875"/>
            <a:ext cx="3962400" cy="339725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48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Environment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1828800"/>
            <a:ext cx="3429000" cy="3416320"/>
          </a:xfrm>
          <a:prstGeom prst="rect">
            <a:avLst/>
          </a:prstGeom>
          <a:noFill/>
          <a:ln w="38100" cap="sq">
            <a:solidFill>
              <a:schemeClr val="accent1"/>
            </a:solidFill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Consolas" pitchFamily="49" charset="0"/>
              </a:rPr>
              <a:t>loc </a:t>
            </a:r>
            <a:r>
              <a:rPr lang="en-US" dirty="0">
                <a:latin typeface="Consolas" pitchFamily="49" charset="0"/>
              </a:rPr>
              <a:t>= </a:t>
            </a:r>
            <a:r>
              <a:rPr lang="en-US" dirty="0" smtClean="0">
                <a:latin typeface="Consolas" pitchFamily="49" charset="0"/>
              </a:rPr>
              <a:t>0</a:t>
            </a:r>
            <a:endParaRPr lang="en-US" dirty="0">
              <a:latin typeface="Consolas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Consolas" pitchFamily="49" charset="0"/>
              </a:rPr>
              <a:t>while</a:t>
            </a:r>
            <a:r>
              <a:rPr lang="en-US" dirty="0" smtClean="0">
                <a:latin typeface="Consolas" pitchFamily="49" charset="0"/>
              </a:rPr>
              <a:t> </a:t>
            </a:r>
            <a:r>
              <a:rPr lang="en-US" dirty="0">
                <a:latin typeface="Consolas" pitchFamily="49" charset="0"/>
              </a:rPr>
              <a:t>true </a:t>
            </a:r>
            <a:r>
              <a:rPr lang="en-US" b="1" dirty="0">
                <a:latin typeface="Consolas" pitchFamily="49" charset="0"/>
              </a:rPr>
              <a:t>do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key = </a:t>
            </a:r>
            <a:r>
              <a:rPr lang="en-US" i="1" dirty="0" smtClean="0">
                <a:latin typeface="Consolas" pitchFamily="49" charset="0"/>
              </a:rPr>
              <a:t>symbolicReadKey()</a:t>
            </a:r>
            <a:endParaRPr lang="en-US" i="1" dirty="0">
              <a:latin typeface="Consolas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</a:t>
            </a:r>
            <a:r>
              <a:rPr lang="en-US" b="1" dirty="0" smtClean="0">
                <a:latin typeface="Consolas" pitchFamily="49" charset="0"/>
              </a:rPr>
              <a:t>if</a:t>
            </a:r>
            <a:r>
              <a:rPr lang="en-US" dirty="0" smtClean="0">
                <a:latin typeface="Consolas" pitchFamily="49" charset="0"/>
              </a:rPr>
              <a:t> </a:t>
            </a:r>
            <a:r>
              <a:rPr lang="en-US" dirty="0">
                <a:latin typeface="Consolas" pitchFamily="49" charset="0"/>
              </a:rPr>
              <a:t>key == ESC </a:t>
            </a:r>
            <a:r>
              <a:rPr lang="en-US" b="1" dirty="0">
                <a:latin typeface="Consolas" pitchFamily="49" charset="0"/>
              </a:rPr>
              <a:t>then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  </a:t>
            </a:r>
            <a:r>
              <a:rPr lang="en-US" dirty="0" smtClean="0">
                <a:latin typeface="Consolas" pitchFamily="49" charset="0"/>
              </a:rPr>
              <a:t>msg = “quit”</a:t>
            </a:r>
            <a:endParaRPr lang="en-US" dirty="0">
              <a:latin typeface="Consolas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</a:t>
            </a:r>
            <a:r>
              <a:rPr lang="en-US" b="1" dirty="0">
                <a:latin typeface="Consolas" pitchFamily="49" charset="0"/>
              </a:rPr>
              <a:t>else </a:t>
            </a:r>
            <a:r>
              <a:rPr lang="en-US" b="1" dirty="0" smtClean="0">
                <a:latin typeface="Consolas" pitchFamily="49" charset="0"/>
              </a:rPr>
              <a:t>if </a:t>
            </a:r>
            <a:r>
              <a:rPr lang="en-US" dirty="0">
                <a:latin typeface="Consolas" pitchFamily="49" charset="0"/>
              </a:rPr>
              <a:t>key == UP </a:t>
            </a:r>
            <a:r>
              <a:rPr lang="en-US" b="1" dirty="0">
                <a:latin typeface="Consolas" pitchFamily="49" charset="0"/>
              </a:rPr>
              <a:t>then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  loc = loc + 1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</a:t>
            </a:r>
            <a:r>
              <a:rPr lang="en-US" b="1" dirty="0">
                <a:latin typeface="Consolas" pitchFamily="49" charset="0"/>
              </a:rPr>
              <a:t>else </a:t>
            </a:r>
            <a:r>
              <a:rPr lang="en-US" b="1" dirty="0" smtClean="0">
                <a:latin typeface="Consolas" pitchFamily="49" charset="0"/>
              </a:rPr>
              <a:t>if </a:t>
            </a:r>
            <a:r>
              <a:rPr lang="en-US" dirty="0">
                <a:latin typeface="Consolas" pitchFamily="49" charset="0"/>
              </a:rPr>
              <a:t>key == DN </a:t>
            </a:r>
            <a:r>
              <a:rPr lang="en-US" b="1" dirty="0">
                <a:latin typeface="Consolas" pitchFamily="49" charset="0"/>
              </a:rPr>
              <a:t>then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  loc = loc –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Consolas" pitchFamily="49" charset="0"/>
              </a:rPr>
              <a:t>  end </a:t>
            </a:r>
            <a:r>
              <a:rPr lang="en-US" b="1" dirty="0" smtClean="0">
                <a:latin typeface="Consolas" pitchFamily="49" charset="0"/>
              </a:rPr>
              <a:t>if</a:t>
            </a:r>
            <a:endParaRPr lang="en-US" b="1" dirty="0">
              <a:latin typeface="Consolas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Consolas" pitchFamily="49" charset="0"/>
              </a:rPr>
              <a:t>  msg = loc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Consolas" pitchFamily="49" charset="0"/>
              </a:rPr>
              <a:t>end while</a:t>
            </a:r>
            <a:endParaRPr lang="en-US" b="1" dirty="0">
              <a:latin typeface="Consolas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609600" y="1828800"/>
            <a:ext cx="533400" cy="3416320"/>
          </a:xfrm>
          <a:prstGeom prst="rect">
            <a:avLst/>
          </a:prstGeom>
          <a:noFill/>
          <a:ln w="38100" cap="sq">
            <a:solidFill>
              <a:schemeClr val="accent1"/>
            </a:solidFill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1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2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3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4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5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6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7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8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9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10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11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12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00600" y="1371600"/>
            <a:ext cx="2257425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loc == 0 </a:t>
            </a:r>
            <a:r>
              <a:rPr lang="en-US" sz="2000" dirty="0" smtClean="0">
                <a:sym typeface="Symbol"/>
              </a:rPr>
              <a:t> </a:t>
            </a:r>
          </a:p>
          <a:p>
            <a:pPr algn="ctr"/>
            <a:r>
              <a:rPr lang="en-US" sz="2000" dirty="0" smtClean="0">
                <a:sym typeface="Symbol"/>
              </a:rPr>
              <a:t>key == ESC  </a:t>
            </a:r>
            <a:endParaRPr lang="en-US" sz="2000" dirty="0">
              <a:sym typeface="Symbol"/>
            </a:endParaRPr>
          </a:p>
          <a:p>
            <a:pPr algn="ctr"/>
            <a:r>
              <a:rPr lang="en-US" sz="2000" dirty="0" smtClean="0">
                <a:sym typeface="Symbol"/>
              </a:rPr>
              <a:t>msg == “quit”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800600" y="990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+mn-lt"/>
              </a:rPr>
              <a:t>Symbolic State</a:t>
            </a:r>
            <a:endParaRPr lang="en-US" b="1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29475" y="1371600"/>
            <a:ext cx="182880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1,2,3,4,5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7105651" y="9906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+mn-lt"/>
              </a:rPr>
              <a:t>Execution Prefix</a:t>
            </a:r>
            <a:endParaRPr lang="en-US" b="1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26867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21" grpId="0" animBg="1"/>
      <p:bldP spid="29" grpId="0" animBg="1"/>
      <p:bldP spid="16" grpId="0" animBg="1"/>
      <p:bldP spid="17" grpId="0"/>
      <p:bldP spid="18" grpId="0" animBg="1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609600" y="4572000"/>
            <a:ext cx="3962400" cy="339725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09600" y="1828800"/>
            <a:ext cx="3962400" cy="3048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609600" y="2092706"/>
            <a:ext cx="3962400" cy="3048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609600" y="2356612"/>
            <a:ext cx="3962400" cy="3048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09600" y="2632075"/>
            <a:ext cx="3962400" cy="339725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609600" y="3241675"/>
            <a:ext cx="3962400" cy="339725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09600" y="3546475"/>
            <a:ext cx="3962400" cy="339725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48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Environment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1828800"/>
            <a:ext cx="3429000" cy="3416320"/>
          </a:xfrm>
          <a:prstGeom prst="rect">
            <a:avLst/>
          </a:prstGeom>
          <a:noFill/>
          <a:ln w="38100" cap="sq">
            <a:solidFill>
              <a:schemeClr val="accent1"/>
            </a:solidFill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Consolas" pitchFamily="49" charset="0"/>
              </a:rPr>
              <a:t>loc </a:t>
            </a:r>
            <a:r>
              <a:rPr lang="en-US" dirty="0">
                <a:latin typeface="Consolas" pitchFamily="49" charset="0"/>
              </a:rPr>
              <a:t>= </a:t>
            </a:r>
            <a:r>
              <a:rPr lang="en-US" dirty="0" smtClean="0">
                <a:latin typeface="Consolas" pitchFamily="49" charset="0"/>
              </a:rPr>
              <a:t>0</a:t>
            </a:r>
            <a:endParaRPr lang="en-US" dirty="0">
              <a:latin typeface="Consolas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Consolas" pitchFamily="49" charset="0"/>
              </a:rPr>
              <a:t>while</a:t>
            </a:r>
            <a:r>
              <a:rPr lang="en-US" dirty="0" smtClean="0">
                <a:latin typeface="Consolas" pitchFamily="49" charset="0"/>
              </a:rPr>
              <a:t> </a:t>
            </a:r>
            <a:r>
              <a:rPr lang="en-US" dirty="0">
                <a:latin typeface="Consolas" pitchFamily="49" charset="0"/>
              </a:rPr>
              <a:t>true </a:t>
            </a:r>
            <a:r>
              <a:rPr lang="en-US" b="1" dirty="0">
                <a:latin typeface="Consolas" pitchFamily="49" charset="0"/>
              </a:rPr>
              <a:t>do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key = </a:t>
            </a:r>
            <a:r>
              <a:rPr lang="en-US" i="1" dirty="0" smtClean="0">
                <a:latin typeface="Consolas" pitchFamily="49" charset="0"/>
              </a:rPr>
              <a:t>symbolicReadKey()</a:t>
            </a:r>
            <a:endParaRPr lang="en-US" i="1" dirty="0">
              <a:latin typeface="Consolas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</a:t>
            </a:r>
            <a:r>
              <a:rPr lang="en-US" b="1" dirty="0" smtClean="0">
                <a:latin typeface="Consolas" pitchFamily="49" charset="0"/>
              </a:rPr>
              <a:t>if</a:t>
            </a:r>
            <a:r>
              <a:rPr lang="en-US" dirty="0" smtClean="0">
                <a:latin typeface="Consolas" pitchFamily="49" charset="0"/>
              </a:rPr>
              <a:t> </a:t>
            </a:r>
            <a:r>
              <a:rPr lang="en-US" dirty="0">
                <a:latin typeface="Consolas" pitchFamily="49" charset="0"/>
              </a:rPr>
              <a:t>key == ESC </a:t>
            </a:r>
            <a:r>
              <a:rPr lang="en-US" b="1" dirty="0">
                <a:latin typeface="Consolas" pitchFamily="49" charset="0"/>
              </a:rPr>
              <a:t>then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  </a:t>
            </a:r>
            <a:r>
              <a:rPr lang="en-US" dirty="0" smtClean="0">
                <a:latin typeface="Consolas" pitchFamily="49" charset="0"/>
              </a:rPr>
              <a:t>msg = “quit”</a:t>
            </a:r>
            <a:endParaRPr lang="en-US" dirty="0">
              <a:latin typeface="Consolas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</a:t>
            </a:r>
            <a:r>
              <a:rPr lang="en-US" b="1" dirty="0">
                <a:latin typeface="Consolas" pitchFamily="49" charset="0"/>
              </a:rPr>
              <a:t>else </a:t>
            </a:r>
            <a:r>
              <a:rPr lang="en-US" b="1" dirty="0" smtClean="0">
                <a:latin typeface="Consolas" pitchFamily="49" charset="0"/>
              </a:rPr>
              <a:t>if </a:t>
            </a:r>
            <a:r>
              <a:rPr lang="en-US" dirty="0">
                <a:latin typeface="Consolas" pitchFamily="49" charset="0"/>
              </a:rPr>
              <a:t>key == UP </a:t>
            </a:r>
            <a:r>
              <a:rPr lang="en-US" b="1" dirty="0">
                <a:latin typeface="Consolas" pitchFamily="49" charset="0"/>
              </a:rPr>
              <a:t>then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  loc = loc + 1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</a:t>
            </a:r>
            <a:r>
              <a:rPr lang="en-US" b="1" dirty="0">
                <a:latin typeface="Consolas" pitchFamily="49" charset="0"/>
              </a:rPr>
              <a:t>else </a:t>
            </a:r>
            <a:r>
              <a:rPr lang="en-US" b="1" dirty="0" smtClean="0">
                <a:latin typeface="Consolas" pitchFamily="49" charset="0"/>
              </a:rPr>
              <a:t>if </a:t>
            </a:r>
            <a:r>
              <a:rPr lang="en-US" dirty="0">
                <a:latin typeface="Consolas" pitchFamily="49" charset="0"/>
              </a:rPr>
              <a:t>key == DN </a:t>
            </a:r>
            <a:r>
              <a:rPr lang="en-US" b="1" dirty="0">
                <a:latin typeface="Consolas" pitchFamily="49" charset="0"/>
              </a:rPr>
              <a:t>then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  loc = loc –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Consolas" pitchFamily="49" charset="0"/>
              </a:rPr>
              <a:t>  end </a:t>
            </a:r>
            <a:r>
              <a:rPr lang="en-US" b="1" dirty="0" smtClean="0">
                <a:latin typeface="Consolas" pitchFamily="49" charset="0"/>
              </a:rPr>
              <a:t>if</a:t>
            </a:r>
            <a:endParaRPr lang="en-US" b="1" dirty="0">
              <a:latin typeface="Consolas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Consolas" pitchFamily="49" charset="0"/>
              </a:rPr>
              <a:t>  msg = loc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Consolas" pitchFamily="49" charset="0"/>
              </a:rPr>
              <a:t>end while</a:t>
            </a:r>
            <a:endParaRPr lang="en-US" b="1" dirty="0">
              <a:latin typeface="Consolas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609600" y="1828800"/>
            <a:ext cx="533400" cy="3416320"/>
          </a:xfrm>
          <a:prstGeom prst="rect">
            <a:avLst/>
          </a:prstGeom>
          <a:noFill/>
          <a:ln w="38100" cap="sq">
            <a:solidFill>
              <a:schemeClr val="accent1"/>
            </a:solidFill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1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2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3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4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5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6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7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8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9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10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11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12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800600" y="1371600"/>
            <a:ext cx="2257425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loc == 0 </a:t>
            </a:r>
            <a:r>
              <a:rPr lang="en-US" sz="2000" dirty="0" smtClean="0">
                <a:sym typeface="Symbol"/>
              </a:rPr>
              <a:t> </a:t>
            </a:r>
          </a:p>
          <a:p>
            <a:pPr algn="ctr"/>
            <a:r>
              <a:rPr lang="en-US" sz="2000" dirty="0" smtClean="0">
                <a:sym typeface="Symbol"/>
              </a:rPr>
              <a:t>key == ESC  </a:t>
            </a:r>
          </a:p>
          <a:p>
            <a:pPr algn="ctr"/>
            <a:r>
              <a:rPr lang="en-US" sz="2000" dirty="0" smtClean="0">
                <a:sym typeface="Symbol"/>
              </a:rPr>
              <a:t>msg </a:t>
            </a:r>
            <a:r>
              <a:rPr lang="en-US" sz="2000" dirty="0">
                <a:sym typeface="Symbol"/>
              </a:rPr>
              <a:t>== </a:t>
            </a:r>
            <a:r>
              <a:rPr lang="en-US" sz="2000" dirty="0" smtClean="0">
                <a:sym typeface="Symbol"/>
              </a:rPr>
              <a:t>“quit”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4800600" y="990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+mn-lt"/>
              </a:rPr>
              <a:t>Symbolic State</a:t>
            </a:r>
            <a:endParaRPr lang="en-US" b="1" dirty="0">
              <a:latin typeface="+mn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29475" y="1371600"/>
            <a:ext cx="182880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1,2,3,4,5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7105651" y="9906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+mn-lt"/>
              </a:rPr>
              <a:t>Execution Prefix</a:t>
            </a:r>
            <a:endParaRPr lang="en-US" b="1" dirty="0">
              <a:latin typeface="+mn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800600" y="2514600"/>
            <a:ext cx="2257425" cy="1143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loc == 1 </a:t>
            </a:r>
          </a:p>
          <a:p>
            <a:pPr algn="ctr"/>
            <a:r>
              <a:rPr lang="en-US" sz="2000" dirty="0" smtClean="0">
                <a:sym typeface="Symbol"/>
              </a:rPr>
              <a:t> </a:t>
            </a:r>
            <a:r>
              <a:rPr lang="en-US" sz="2000" dirty="0">
                <a:sym typeface="Symbol"/>
              </a:rPr>
              <a:t>key == </a:t>
            </a:r>
            <a:r>
              <a:rPr lang="en-US" sz="2000" dirty="0" smtClean="0">
                <a:sym typeface="Symbol"/>
              </a:rPr>
              <a:t>UP</a:t>
            </a:r>
          </a:p>
          <a:p>
            <a:pPr algn="ctr"/>
            <a:r>
              <a:rPr lang="en-US" sz="2000" dirty="0" smtClean="0">
                <a:sym typeface="Symbol"/>
              </a:rPr>
              <a:t> msg == loc</a:t>
            </a:r>
            <a:endParaRPr lang="en-US" sz="2000" dirty="0"/>
          </a:p>
        </p:txBody>
      </p:sp>
      <p:sp>
        <p:nvSpPr>
          <p:cNvPr id="27" name="Rectangle 26"/>
          <p:cNvSpPr/>
          <p:nvPr/>
        </p:nvSpPr>
        <p:spPr>
          <a:xfrm>
            <a:off x="7239000" y="2514600"/>
            <a:ext cx="1828800" cy="1143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1,2,3,4,6, 7,11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26867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 animBg="1"/>
      <p:bldP spid="16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609600" y="4572000"/>
            <a:ext cx="3962400" cy="339725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09600" y="1828800"/>
            <a:ext cx="3962400" cy="3048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609600" y="2092706"/>
            <a:ext cx="3962400" cy="3048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609600" y="2356612"/>
            <a:ext cx="3962400" cy="3048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09600" y="2632075"/>
            <a:ext cx="3962400" cy="339725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609600" y="3241675"/>
            <a:ext cx="3962400" cy="339725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09600" y="3775075"/>
            <a:ext cx="3962400" cy="339725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09600" y="4079875"/>
            <a:ext cx="3962400" cy="339725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00600" y="1371600"/>
            <a:ext cx="2257425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loc == 0 </a:t>
            </a:r>
            <a:r>
              <a:rPr lang="en-US" sz="2000" dirty="0">
                <a:sym typeface="Symbol"/>
              </a:rPr>
              <a:t> </a:t>
            </a:r>
          </a:p>
          <a:p>
            <a:pPr algn="ctr"/>
            <a:r>
              <a:rPr lang="en-US" sz="2000" dirty="0">
                <a:sym typeface="Symbol"/>
              </a:rPr>
              <a:t>key == </a:t>
            </a:r>
            <a:r>
              <a:rPr lang="en-US" sz="2000" dirty="0" smtClean="0">
                <a:sym typeface="Symbol"/>
              </a:rPr>
              <a:t>ESC  </a:t>
            </a:r>
            <a:endParaRPr lang="en-US" sz="2000" dirty="0">
              <a:sym typeface="Symbol"/>
            </a:endParaRPr>
          </a:p>
          <a:p>
            <a:pPr algn="ctr"/>
            <a:r>
              <a:rPr lang="en-US" sz="2000" dirty="0">
                <a:sym typeface="Symbol"/>
              </a:rPr>
              <a:t>msg == </a:t>
            </a:r>
            <a:r>
              <a:rPr lang="en-US" sz="2000" dirty="0" smtClean="0">
                <a:sym typeface="Symbol"/>
              </a:rPr>
              <a:t>“quit”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800600" y="990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+mn-lt"/>
              </a:rPr>
              <a:t>Symbolic State</a:t>
            </a:r>
            <a:endParaRPr lang="en-US" b="1" dirty="0">
              <a:latin typeface="+mn-lt"/>
            </a:endParaRPr>
          </a:p>
        </p:txBody>
      </p:sp>
      <p:sp>
        <p:nvSpPr>
          <p:cNvPr id="2048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Environment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1828800"/>
            <a:ext cx="3429000" cy="3416320"/>
          </a:xfrm>
          <a:prstGeom prst="rect">
            <a:avLst/>
          </a:prstGeom>
          <a:noFill/>
          <a:ln w="38100" cap="sq">
            <a:solidFill>
              <a:schemeClr val="accent1"/>
            </a:solidFill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Consolas" pitchFamily="49" charset="0"/>
              </a:rPr>
              <a:t>loc </a:t>
            </a:r>
            <a:r>
              <a:rPr lang="en-US" dirty="0">
                <a:latin typeface="Consolas" pitchFamily="49" charset="0"/>
              </a:rPr>
              <a:t>= </a:t>
            </a:r>
            <a:r>
              <a:rPr lang="en-US" dirty="0" smtClean="0">
                <a:latin typeface="Consolas" pitchFamily="49" charset="0"/>
              </a:rPr>
              <a:t>0</a:t>
            </a:r>
            <a:endParaRPr lang="en-US" dirty="0">
              <a:latin typeface="Consolas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Consolas" pitchFamily="49" charset="0"/>
              </a:rPr>
              <a:t>while</a:t>
            </a:r>
            <a:r>
              <a:rPr lang="en-US" dirty="0" smtClean="0">
                <a:latin typeface="Consolas" pitchFamily="49" charset="0"/>
              </a:rPr>
              <a:t> </a:t>
            </a:r>
            <a:r>
              <a:rPr lang="en-US" dirty="0">
                <a:latin typeface="Consolas" pitchFamily="49" charset="0"/>
              </a:rPr>
              <a:t>true </a:t>
            </a:r>
            <a:r>
              <a:rPr lang="en-US" b="1" dirty="0">
                <a:latin typeface="Consolas" pitchFamily="49" charset="0"/>
              </a:rPr>
              <a:t>do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key = </a:t>
            </a:r>
            <a:r>
              <a:rPr lang="en-US" i="1" dirty="0" smtClean="0">
                <a:latin typeface="Consolas" pitchFamily="49" charset="0"/>
              </a:rPr>
              <a:t>symbolicReadKey()</a:t>
            </a:r>
            <a:endParaRPr lang="en-US" i="1" dirty="0">
              <a:latin typeface="Consolas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</a:t>
            </a:r>
            <a:r>
              <a:rPr lang="en-US" b="1" dirty="0" smtClean="0">
                <a:latin typeface="Consolas" pitchFamily="49" charset="0"/>
              </a:rPr>
              <a:t>if</a:t>
            </a:r>
            <a:r>
              <a:rPr lang="en-US" dirty="0" smtClean="0">
                <a:latin typeface="Consolas" pitchFamily="49" charset="0"/>
              </a:rPr>
              <a:t> </a:t>
            </a:r>
            <a:r>
              <a:rPr lang="en-US" dirty="0">
                <a:latin typeface="Consolas" pitchFamily="49" charset="0"/>
              </a:rPr>
              <a:t>key == ESC </a:t>
            </a:r>
            <a:r>
              <a:rPr lang="en-US" b="1" dirty="0">
                <a:latin typeface="Consolas" pitchFamily="49" charset="0"/>
              </a:rPr>
              <a:t>then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  </a:t>
            </a:r>
            <a:r>
              <a:rPr lang="en-US" dirty="0" smtClean="0">
                <a:latin typeface="Consolas" pitchFamily="49" charset="0"/>
              </a:rPr>
              <a:t>msg = “quit”</a:t>
            </a:r>
            <a:endParaRPr lang="en-US" dirty="0">
              <a:latin typeface="Consolas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</a:t>
            </a:r>
            <a:r>
              <a:rPr lang="en-US" b="1" dirty="0">
                <a:latin typeface="Consolas" pitchFamily="49" charset="0"/>
              </a:rPr>
              <a:t>else </a:t>
            </a:r>
            <a:r>
              <a:rPr lang="en-US" b="1" dirty="0" smtClean="0">
                <a:latin typeface="Consolas" pitchFamily="49" charset="0"/>
              </a:rPr>
              <a:t>if </a:t>
            </a:r>
            <a:r>
              <a:rPr lang="en-US" dirty="0">
                <a:latin typeface="Consolas" pitchFamily="49" charset="0"/>
              </a:rPr>
              <a:t>key == UP </a:t>
            </a:r>
            <a:r>
              <a:rPr lang="en-US" b="1" dirty="0">
                <a:latin typeface="Consolas" pitchFamily="49" charset="0"/>
              </a:rPr>
              <a:t>then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  loc = loc + 1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</a:t>
            </a:r>
            <a:r>
              <a:rPr lang="en-US" b="1" dirty="0">
                <a:latin typeface="Consolas" pitchFamily="49" charset="0"/>
              </a:rPr>
              <a:t>else </a:t>
            </a:r>
            <a:r>
              <a:rPr lang="en-US" b="1" dirty="0" smtClean="0">
                <a:latin typeface="Consolas" pitchFamily="49" charset="0"/>
              </a:rPr>
              <a:t>if </a:t>
            </a:r>
            <a:r>
              <a:rPr lang="en-US" dirty="0">
                <a:latin typeface="Consolas" pitchFamily="49" charset="0"/>
              </a:rPr>
              <a:t>key == DN </a:t>
            </a:r>
            <a:r>
              <a:rPr lang="en-US" b="1" dirty="0">
                <a:latin typeface="Consolas" pitchFamily="49" charset="0"/>
              </a:rPr>
              <a:t>then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Consolas" pitchFamily="49" charset="0"/>
              </a:rPr>
              <a:t>    loc = loc – 1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Consolas" pitchFamily="49" charset="0"/>
              </a:rPr>
              <a:t>  end </a:t>
            </a:r>
            <a:r>
              <a:rPr lang="en-US" b="1" dirty="0" smtClean="0">
                <a:latin typeface="Consolas" pitchFamily="49" charset="0"/>
              </a:rPr>
              <a:t>if</a:t>
            </a:r>
            <a:endParaRPr lang="en-US" b="1" dirty="0">
              <a:latin typeface="Consolas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Consolas" pitchFamily="49" charset="0"/>
              </a:rPr>
              <a:t>  msg = loc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Consolas" pitchFamily="49" charset="0"/>
              </a:rPr>
              <a:t>end while</a:t>
            </a:r>
            <a:endParaRPr lang="en-US" b="1" dirty="0">
              <a:latin typeface="Consolas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609600" y="1828800"/>
            <a:ext cx="533400" cy="3416320"/>
          </a:xfrm>
          <a:prstGeom prst="rect">
            <a:avLst/>
          </a:prstGeom>
          <a:noFill/>
          <a:ln w="38100" cap="sq">
            <a:solidFill>
              <a:schemeClr val="accent1"/>
            </a:solidFill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1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2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onsolas" pitchFamily="49" charset="0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3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4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5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6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7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8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9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10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11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</a:rPr>
              <a:t>12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29475" y="1371600"/>
            <a:ext cx="182880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1,2,3,4,5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7105651" y="9906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+mn-lt"/>
              </a:rPr>
              <a:t>Execution Prefix</a:t>
            </a:r>
            <a:endParaRPr lang="en-US" b="1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00600" y="2514600"/>
            <a:ext cx="2257425" cy="1143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loc == 1 </a:t>
            </a:r>
          </a:p>
          <a:p>
            <a:pPr algn="ctr"/>
            <a:r>
              <a:rPr lang="en-US" sz="2000" dirty="0" smtClean="0">
                <a:sym typeface="Symbol"/>
              </a:rPr>
              <a:t> </a:t>
            </a:r>
            <a:r>
              <a:rPr lang="en-US" sz="2000" dirty="0">
                <a:sym typeface="Symbol"/>
              </a:rPr>
              <a:t>key == UP</a:t>
            </a:r>
          </a:p>
          <a:p>
            <a:pPr algn="ctr"/>
            <a:r>
              <a:rPr lang="en-US" sz="2000" dirty="0">
                <a:sym typeface="Symbol"/>
              </a:rPr>
              <a:t> msg == loc</a:t>
            </a:r>
            <a:endParaRPr lang="en-US" sz="2000" dirty="0"/>
          </a:p>
        </p:txBody>
      </p:sp>
      <p:sp>
        <p:nvSpPr>
          <p:cNvPr id="18" name="Rectangle 17"/>
          <p:cNvSpPr/>
          <p:nvPr/>
        </p:nvSpPr>
        <p:spPr>
          <a:xfrm>
            <a:off x="7239000" y="2514600"/>
            <a:ext cx="1828800" cy="1143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1,2,3,4,6, 7,11</a:t>
            </a:r>
            <a:endParaRPr lang="en-US" sz="2800" dirty="0"/>
          </a:p>
        </p:txBody>
      </p:sp>
      <p:sp>
        <p:nvSpPr>
          <p:cNvPr id="23" name="Rectangle 22"/>
          <p:cNvSpPr/>
          <p:nvPr/>
        </p:nvSpPr>
        <p:spPr>
          <a:xfrm>
            <a:off x="4800600" y="3733800"/>
            <a:ext cx="2257425" cy="1600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loc == -1 </a:t>
            </a:r>
          </a:p>
          <a:p>
            <a:pPr algn="ctr"/>
            <a:r>
              <a:rPr lang="en-US" sz="2000" dirty="0" smtClean="0">
                <a:sym typeface="Symbol"/>
              </a:rPr>
              <a:t> </a:t>
            </a:r>
            <a:r>
              <a:rPr lang="en-US" sz="2000" dirty="0">
                <a:sym typeface="Symbol"/>
              </a:rPr>
              <a:t>key </a:t>
            </a:r>
            <a:r>
              <a:rPr lang="en-US" sz="2000" dirty="0" smtClean="0">
                <a:sym typeface="Symbol"/>
              </a:rPr>
              <a:t>== </a:t>
            </a:r>
            <a:r>
              <a:rPr lang="en-US" sz="2000" dirty="0">
                <a:sym typeface="Symbol"/>
              </a:rPr>
              <a:t>DN</a:t>
            </a:r>
          </a:p>
          <a:p>
            <a:pPr algn="ctr"/>
            <a:r>
              <a:rPr lang="en-US" sz="2000" dirty="0">
                <a:sym typeface="Symbol"/>
              </a:rPr>
              <a:t> msg == </a:t>
            </a:r>
            <a:r>
              <a:rPr lang="en-US" sz="2000" dirty="0" smtClean="0">
                <a:sym typeface="Symbol"/>
              </a:rPr>
              <a:t>loc</a:t>
            </a:r>
            <a:endParaRPr lang="en-US" sz="2000" dirty="0"/>
          </a:p>
        </p:txBody>
      </p:sp>
      <p:sp>
        <p:nvSpPr>
          <p:cNvPr id="24" name="Rectangle 23"/>
          <p:cNvSpPr/>
          <p:nvPr/>
        </p:nvSpPr>
        <p:spPr>
          <a:xfrm>
            <a:off x="7239000" y="3733800"/>
            <a:ext cx="1828800" cy="1600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1,2,3,4,6, 8,9,11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26867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6" grpId="0" animBg="1"/>
      <p:bldP spid="20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Committee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Cristian Cadar </a:t>
            </a:r>
            <a:r>
              <a:rPr lang="en-US" sz="2000" b="1" dirty="0"/>
              <a:t>(Imperial College London</a:t>
            </a:r>
            <a:r>
              <a:rPr lang="en-US" sz="2000" b="1" dirty="0" smtClean="0"/>
              <a:t>)</a:t>
            </a:r>
            <a:r>
              <a:rPr lang="en-US" sz="2000" b="1" dirty="0"/>
              <a:t> </a:t>
            </a:r>
            <a:endParaRPr lang="en-US" sz="2000" b="1" dirty="0" smtClean="0"/>
          </a:p>
          <a:p>
            <a:r>
              <a:rPr lang="en-US" b="1" dirty="0" smtClean="0"/>
              <a:t>Somesh </a:t>
            </a:r>
            <a:r>
              <a:rPr lang="en-US" b="1" dirty="0"/>
              <a:t>Jha </a:t>
            </a:r>
            <a:r>
              <a:rPr lang="en-US" sz="2000" b="1" dirty="0"/>
              <a:t>(University of Wisconsin - Madison</a:t>
            </a:r>
            <a:r>
              <a:rPr lang="en-US" sz="2000" b="1" dirty="0" smtClean="0"/>
              <a:t>)</a:t>
            </a:r>
          </a:p>
          <a:p>
            <a:r>
              <a:rPr lang="en-US" b="1" dirty="0" smtClean="0"/>
              <a:t>Fabian Monrose </a:t>
            </a:r>
            <a:r>
              <a:rPr lang="en-US" sz="2000" b="1" dirty="0" smtClean="0"/>
              <a:t>(University of North Carolina at Chapel Hill)</a:t>
            </a:r>
            <a:endParaRPr lang="en-US" b="1" dirty="0" smtClean="0"/>
          </a:p>
          <a:p>
            <a:r>
              <a:rPr lang="en-US" b="1" dirty="0" smtClean="0"/>
              <a:t>Dinesh Manocha </a:t>
            </a:r>
            <a:r>
              <a:rPr lang="en-US" sz="2000" b="1" dirty="0" smtClean="0"/>
              <a:t>(University of North Carolina at Chapel Hill)</a:t>
            </a:r>
          </a:p>
          <a:p>
            <a:r>
              <a:rPr lang="en-US" b="1" dirty="0" smtClean="0"/>
              <a:t>Mike </a:t>
            </a:r>
            <a:r>
              <a:rPr lang="en-US" b="1" dirty="0"/>
              <a:t>Reiter </a:t>
            </a:r>
            <a:r>
              <a:rPr lang="en-US" sz="2000" b="1" dirty="0"/>
              <a:t>(University of North Carolina at Chapel Hill)</a:t>
            </a:r>
            <a:endParaRPr lang="en-US" b="1" dirty="0"/>
          </a:p>
          <a:p>
            <a:endParaRPr lang="en-US" sz="2000" b="1" dirty="0" smtClean="0"/>
          </a:p>
          <a:p>
            <a:pPr marL="0" indent="0">
              <a:buNone/>
            </a:pPr>
            <a:r>
              <a:rPr lang="en-US" sz="2000" b="1" dirty="0" smtClean="0"/>
              <a:t/>
            </a:r>
            <a:br>
              <a:rPr lang="en-US" sz="2000" b="1" dirty="0" smtClean="0"/>
            </a:b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5150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23525"/>
            <a:ext cx="6858000" cy="762000"/>
          </a:xfrm>
        </p:spPr>
        <p:txBody>
          <a:bodyPr/>
          <a:lstStyle/>
          <a:p>
            <a:r>
              <a:rPr lang="en-US" dirty="0" smtClean="0"/>
              <a:t>Checking a Client Message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1000" y="1600200"/>
            <a:ext cx="32004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cs typeface="Courier New" pitchFamily="49" charset="0"/>
              </a:rPr>
              <a:t>&lt;location&gt;1&lt;/location&gt;</a:t>
            </a:r>
            <a:endParaRPr lang="en-US" b="1" dirty="0">
              <a:cs typeface="Courier New" pitchFamily="49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4114800" y="1447800"/>
            <a:ext cx="0" cy="510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0500" y="4511217"/>
            <a:ext cx="3657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n-lt"/>
              </a:rPr>
              <a:t>Satisfiability Modulo Theory (SMT) Solver</a:t>
            </a:r>
          </a:p>
          <a:p>
            <a:r>
              <a:rPr lang="en-US" sz="1600" dirty="0" smtClean="0">
                <a:latin typeface="+mn-lt"/>
              </a:rPr>
              <a:t>[STP, Ganesh et al. 2007]</a:t>
            </a:r>
            <a:endParaRPr lang="en-US" sz="1600" dirty="0">
              <a:latin typeface="+mn-lt"/>
            </a:endParaRPr>
          </a:p>
        </p:txBody>
      </p:sp>
      <p:pic>
        <p:nvPicPr>
          <p:cNvPr id="27" name="Picture 5" descr="C:\Users\reiter_2\AppData\Local\Microsoft\Windows\Temporary Internet Files\Content.IE5\O009QK1Q\MCj04421520000[1]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114800" y="1524000"/>
            <a:ext cx="685343" cy="685343"/>
          </a:xfrm>
          <a:prstGeom prst="rect">
            <a:avLst/>
          </a:prstGeom>
          <a:noFill/>
        </p:spPr>
      </p:pic>
      <p:pic>
        <p:nvPicPr>
          <p:cNvPr id="28" name="Picture 5" descr="C:\Users\reiter_2\AppData\Local\Microsoft\Windows\Temporary Internet Files\Content.IE5\O009QK1Q\MCj04421520000[1]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114800" y="4191457"/>
            <a:ext cx="685343" cy="685343"/>
          </a:xfrm>
          <a:prstGeom prst="rect">
            <a:avLst/>
          </a:prstGeom>
          <a:noFill/>
        </p:spPr>
      </p:pic>
      <p:pic>
        <p:nvPicPr>
          <p:cNvPr id="29" name="Picture 4" descr="C:\Users\reiter_2\AppData\Local\Microsoft\Windows\Temporary Internet Files\Content.IE5\L958BBV3\MCj04421530000[1]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114800" y="2743200"/>
            <a:ext cx="685800" cy="685800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533400" y="1143000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n-lt"/>
              </a:rPr>
              <a:t>Client Message:  </a:t>
            </a:r>
            <a:r>
              <a:rPr lang="en-US" sz="2400" i="1" dirty="0" smtClean="0">
                <a:latin typeface="+mn-lt"/>
                <a:cs typeface="Times New Roman" pitchFamily="18" charset="0"/>
              </a:rPr>
              <a:t>msg</a:t>
            </a:r>
            <a:r>
              <a:rPr lang="en-US" sz="2400" i="1" baseline="-25000" dirty="0" smtClean="0">
                <a:latin typeface="+mn-lt"/>
                <a:cs typeface="Times New Roman" pitchFamily="18" charset="0"/>
              </a:rPr>
              <a:t>0</a:t>
            </a:r>
            <a:endParaRPr lang="en-US" sz="2400" i="1" baseline="-25000" dirty="0">
              <a:latin typeface="+mn-lt"/>
              <a:cs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800600" y="1371600"/>
            <a:ext cx="2257425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loc == 0 </a:t>
            </a:r>
            <a:r>
              <a:rPr lang="en-US" sz="1600" dirty="0">
                <a:sym typeface="Symbol"/>
              </a:rPr>
              <a:t> </a:t>
            </a:r>
          </a:p>
          <a:p>
            <a:pPr algn="ctr"/>
            <a:r>
              <a:rPr lang="en-US" sz="1600" dirty="0">
                <a:sym typeface="Symbol"/>
              </a:rPr>
              <a:t>key == </a:t>
            </a:r>
            <a:r>
              <a:rPr lang="en-US" sz="1600" dirty="0" smtClean="0">
                <a:sym typeface="Symbol"/>
              </a:rPr>
              <a:t>ESC  </a:t>
            </a:r>
            <a:endParaRPr lang="en-US" sz="1600" dirty="0">
              <a:sym typeface="Symbol"/>
            </a:endParaRPr>
          </a:p>
          <a:p>
            <a:pPr algn="ctr"/>
            <a:r>
              <a:rPr lang="en-US" sz="1600" dirty="0">
                <a:sym typeface="Symbol"/>
              </a:rPr>
              <a:t>msg == </a:t>
            </a:r>
            <a:r>
              <a:rPr lang="en-US" sz="1600" dirty="0" smtClean="0">
                <a:sym typeface="Symbol"/>
              </a:rPr>
              <a:t>“quit”</a:t>
            </a:r>
          </a:p>
          <a:p>
            <a:pPr algn="ctr"/>
            <a:r>
              <a:rPr lang="en-US" sz="1600" dirty="0" smtClean="0">
                <a:sym typeface="Symbol"/>
              </a:rPr>
              <a:t>msg == 1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7162800" y="1371600"/>
            <a:ext cx="1828800" cy="1066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1,2,3,4,5</a:t>
            </a:r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4800600" y="2514600"/>
            <a:ext cx="2257425" cy="1143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loc == 1 </a:t>
            </a:r>
          </a:p>
          <a:p>
            <a:pPr algn="ctr"/>
            <a:r>
              <a:rPr lang="en-US" dirty="0" smtClean="0">
                <a:sym typeface="Symbol"/>
              </a:rPr>
              <a:t> </a:t>
            </a:r>
            <a:r>
              <a:rPr lang="en-US" dirty="0">
                <a:sym typeface="Symbol"/>
              </a:rPr>
              <a:t>key == UP</a:t>
            </a:r>
          </a:p>
          <a:p>
            <a:pPr marL="285750" indent="-285750" algn="ctr">
              <a:buFont typeface="Symbol" charset="2"/>
              <a:buChar char="Ù"/>
            </a:pPr>
            <a:r>
              <a:rPr lang="en-US" dirty="0" smtClean="0">
                <a:sym typeface="Symbol"/>
              </a:rPr>
              <a:t>msg </a:t>
            </a:r>
            <a:r>
              <a:rPr lang="en-US" dirty="0">
                <a:sym typeface="Symbol"/>
              </a:rPr>
              <a:t>== </a:t>
            </a:r>
            <a:r>
              <a:rPr lang="en-US" dirty="0" smtClean="0">
                <a:sym typeface="Symbol"/>
              </a:rPr>
              <a:t>loc</a:t>
            </a:r>
          </a:p>
          <a:p>
            <a:pPr algn="ctr"/>
            <a:r>
              <a:rPr lang="en-US" dirty="0" smtClean="0">
                <a:sym typeface="Symbol"/>
              </a:rPr>
              <a:t> msg == 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172325" y="2514600"/>
            <a:ext cx="1828800" cy="1143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1,2,3,4,6, 7,11</a:t>
            </a:r>
            <a:endParaRPr lang="en-US" sz="2800" dirty="0"/>
          </a:p>
        </p:txBody>
      </p:sp>
      <p:sp>
        <p:nvSpPr>
          <p:cNvPr id="33" name="Rectangle 32"/>
          <p:cNvSpPr/>
          <p:nvPr/>
        </p:nvSpPr>
        <p:spPr>
          <a:xfrm>
            <a:off x="4800600" y="3733800"/>
            <a:ext cx="2257425" cy="1600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loc == -1 </a:t>
            </a:r>
          </a:p>
          <a:p>
            <a:pPr algn="ctr"/>
            <a:r>
              <a:rPr lang="en-US" dirty="0">
                <a:sym typeface="Symbol"/>
              </a:rPr>
              <a:t> key == DN</a:t>
            </a:r>
          </a:p>
          <a:p>
            <a:pPr algn="ctr"/>
            <a:r>
              <a:rPr lang="en-US" dirty="0">
                <a:sym typeface="Symbol"/>
              </a:rPr>
              <a:t> </a:t>
            </a:r>
            <a:r>
              <a:rPr lang="en-US" dirty="0" smtClean="0">
                <a:sym typeface="Symbol"/>
              </a:rPr>
              <a:t>msg </a:t>
            </a:r>
            <a:r>
              <a:rPr lang="en-US" dirty="0">
                <a:sym typeface="Symbol"/>
              </a:rPr>
              <a:t>== </a:t>
            </a:r>
            <a:r>
              <a:rPr lang="en-US" dirty="0" smtClean="0">
                <a:sym typeface="Symbol"/>
              </a:rPr>
              <a:t>loc</a:t>
            </a:r>
          </a:p>
          <a:p>
            <a:pPr algn="ctr"/>
            <a:r>
              <a:rPr lang="en-US" dirty="0">
                <a:sym typeface="Symbol"/>
              </a:rPr>
              <a:t> msg == 1</a:t>
            </a:r>
          </a:p>
          <a:p>
            <a:pPr marL="285750" indent="-285750" algn="ctr">
              <a:buFont typeface="Symbol" charset="2"/>
              <a:buChar char="Ù"/>
            </a:pP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172325" y="3733800"/>
            <a:ext cx="1828800" cy="1600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1,2,3,4,6, 8,9,11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4800600" y="990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+mn-lt"/>
              </a:rPr>
              <a:t>Symbolic State</a:t>
            </a:r>
            <a:endParaRPr lang="en-US" b="1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05651" y="9906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+mn-lt"/>
              </a:rPr>
              <a:t>Execution Prefix</a:t>
            </a:r>
            <a:endParaRPr lang="en-US" b="1" dirty="0">
              <a:latin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0500" y="2469831"/>
            <a:ext cx="3657600" cy="156966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Check consistency of message with formulas generated via symbolic execution.</a:t>
            </a:r>
            <a:endParaRPr lang="en-US" sz="2400" dirty="0">
              <a:latin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204222" y="2174160"/>
            <a:ext cx="1402556" cy="2776727"/>
            <a:chOff x="5181600" y="2180766"/>
            <a:chExt cx="1402556" cy="2776727"/>
          </a:xfrm>
        </p:grpSpPr>
        <p:sp>
          <p:nvSpPr>
            <p:cNvPr id="3" name="Rectangle 2"/>
            <p:cNvSpPr/>
            <p:nvPr/>
          </p:nvSpPr>
          <p:spPr>
            <a:xfrm>
              <a:off x="5410200" y="2180766"/>
              <a:ext cx="990600" cy="229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181600" y="3371850"/>
              <a:ext cx="1357313" cy="258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226843" y="4699106"/>
              <a:ext cx="1357313" cy="258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Introduction</a:t>
            </a:r>
          </a:p>
          <a:p>
            <a:r>
              <a:rPr lang="en-US" i="1" dirty="0"/>
              <a:t>Symbolic Execution</a:t>
            </a:r>
          </a:p>
          <a:p>
            <a:r>
              <a:rPr lang="en-US" b="1" i="1" dirty="0"/>
              <a:t>Verification </a:t>
            </a:r>
            <a:r>
              <a:rPr lang="en-US" b="1" i="1" dirty="0" smtClean="0"/>
              <a:t>Strategies</a:t>
            </a:r>
          </a:p>
          <a:p>
            <a:pPr lvl="1"/>
            <a:r>
              <a:rPr lang="en-US" b="1" i="1" dirty="0" smtClean="0"/>
              <a:t>Exhaustive</a:t>
            </a:r>
          </a:p>
          <a:p>
            <a:pPr lvl="1"/>
            <a:r>
              <a:rPr lang="en-US" b="1" i="1" dirty="0" smtClean="0"/>
              <a:t>Optimistic</a:t>
            </a:r>
            <a:endParaRPr lang="en-US" b="1" i="1" dirty="0"/>
          </a:p>
          <a:p>
            <a:r>
              <a:rPr lang="en-US" b="1" i="1" dirty="0"/>
              <a:t>Verification Optimizations</a:t>
            </a:r>
          </a:p>
          <a:p>
            <a:r>
              <a:rPr lang="en-US" b="1" i="1" dirty="0" smtClean="0"/>
              <a:t>Case Study Evaluation</a:t>
            </a:r>
            <a:endParaRPr lang="en-US" b="1" i="1" dirty="0"/>
          </a:p>
          <a:p>
            <a:r>
              <a:rPr lang="en-US" b="1" i="1" dirty="0"/>
              <a:t>Conclusion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4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/>
          <p:cNvSpPr txBox="1"/>
          <p:nvPr/>
        </p:nvSpPr>
        <p:spPr>
          <a:xfrm>
            <a:off x="838200" y="61838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Calibri" pitchFamily="34" charset="0"/>
              </a:rPr>
              <a:t>loc</a:t>
            </a:r>
            <a:r>
              <a:rPr lang="en-US" baseline="-25000" dirty="0" smtClean="0">
                <a:latin typeface="Calibri" pitchFamily="34" charset="0"/>
              </a:rPr>
              <a:t>0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2220433" y="61838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Calibri" pitchFamily="34" charset="0"/>
              </a:rPr>
              <a:t>loc</a:t>
            </a:r>
            <a:r>
              <a:rPr lang="en-US" baseline="-25000" dirty="0" smtClean="0">
                <a:latin typeface="Calibri" pitchFamily="34" charset="0"/>
              </a:rPr>
              <a:t>1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3584938" y="61838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Calibri" pitchFamily="34" charset="0"/>
              </a:rPr>
              <a:t>loc</a:t>
            </a:r>
            <a:r>
              <a:rPr lang="en-US" baseline="-25000" dirty="0" smtClean="0">
                <a:latin typeface="Calibri" pitchFamily="34" charset="0"/>
              </a:rPr>
              <a:t>2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4967171" y="61838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Calibri" pitchFamily="34" charset="0"/>
              </a:rPr>
              <a:t>loc</a:t>
            </a:r>
            <a:r>
              <a:rPr lang="en-US" baseline="-25000" dirty="0" smtClean="0">
                <a:latin typeface="Calibri" pitchFamily="34" charset="0"/>
              </a:rPr>
              <a:t>3</a:t>
            </a:r>
            <a:endParaRPr lang="en-US" dirty="0"/>
          </a:p>
        </p:txBody>
      </p:sp>
      <p:cxnSp>
        <p:nvCxnSpPr>
          <p:cNvPr id="98" name="Straight Connector 97"/>
          <p:cNvCxnSpPr/>
          <p:nvPr/>
        </p:nvCxnSpPr>
        <p:spPr>
          <a:xfrm rot="5400000">
            <a:off x="2819400" y="4038599"/>
            <a:ext cx="47244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Exhaustive Verification</a:t>
            </a:r>
            <a:br>
              <a:rPr lang="en-US" dirty="0" smtClean="0"/>
            </a:br>
            <a:r>
              <a:rPr lang="en-US" sz="2400" dirty="0" smtClean="0"/>
              <a:t>[Bethea, Cochran and Reiter, 2011] </a:t>
            </a:r>
          </a:p>
        </p:txBody>
      </p:sp>
      <p:sp>
        <p:nvSpPr>
          <p:cNvPr id="125" name="Content Placeholder 124"/>
          <p:cNvSpPr>
            <a:spLocks noGrp="1"/>
          </p:cNvSpPr>
          <p:nvPr>
            <p:ph sz="half" idx="2"/>
          </p:nvPr>
        </p:nvSpPr>
        <p:spPr>
          <a:xfrm>
            <a:off x="5605462" y="1600200"/>
            <a:ext cx="3538538" cy="4525963"/>
          </a:xfrm>
        </p:spPr>
        <p:txBody>
          <a:bodyPr/>
          <a:lstStyle/>
          <a:p>
            <a:r>
              <a:rPr lang="en-US" sz="2400" dirty="0" smtClean="0"/>
              <a:t>Explore all paths</a:t>
            </a:r>
          </a:p>
          <a:p>
            <a:r>
              <a:rPr lang="en-US" sz="2400" dirty="0" smtClean="0"/>
              <a:t>Optimizations</a:t>
            </a:r>
          </a:p>
          <a:p>
            <a:pPr lvl="1"/>
            <a:r>
              <a:rPr lang="en-US" sz="2000" dirty="0" smtClean="0"/>
              <a:t>Aggressively prune paths</a:t>
            </a:r>
          </a:p>
          <a:p>
            <a:pPr lvl="1"/>
            <a:r>
              <a:rPr lang="en-US" sz="2000" dirty="0" smtClean="0"/>
              <a:t>Merge equivalent states</a:t>
            </a:r>
          </a:p>
          <a:p>
            <a:r>
              <a:rPr lang="en-US" sz="2400" dirty="0" smtClean="0"/>
              <a:t>Assumptions</a:t>
            </a:r>
          </a:p>
          <a:p>
            <a:pPr lvl="1"/>
            <a:r>
              <a:rPr lang="en-US" sz="2000" dirty="0" smtClean="0"/>
              <a:t>Bounded client event loop</a:t>
            </a:r>
          </a:p>
          <a:p>
            <a:pPr lvl="1"/>
            <a:endParaRPr lang="en-US" sz="20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28600" y="3657599"/>
            <a:ext cx="762000" cy="1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43000" y="4495799"/>
            <a:ext cx="1219200" cy="304800"/>
            <a:chOff x="4114800" y="3200400"/>
            <a:chExt cx="1219200" cy="3048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114800" y="3200400"/>
              <a:ext cx="4572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6200000" flipH="1">
              <a:off x="4533900" y="3238500"/>
              <a:ext cx="304800" cy="22860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800600" y="3505200"/>
              <a:ext cx="533400" cy="0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/>
          <p:cNvCxnSpPr/>
          <p:nvPr/>
        </p:nvCxnSpPr>
        <p:spPr>
          <a:xfrm>
            <a:off x="1143000" y="3656012"/>
            <a:ext cx="1219200" cy="1587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38" name="TextBox 9"/>
          <p:cNvSpPr txBox="1">
            <a:spLocks noChangeArrowheads="1"/>
          </p:cNvSpPr>
          <p:nvPr/>
        </p:nvSpPr>
        <p:spPr bwMode="auto">
          <a:xfrm>
            <a:off x="203966" y="1123890"/>
            <a:ext cx="56618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Calibri" pitchFamily="34" charset="0"/>
              </a:rPr>
              <a:t>Init.</a:t>
            </a:r>
            <a:endParaRPr lang="en-US" sz="2000" b="1" dirty="0">
              <a:latin typeface="Calibri" pitchFamily="34" charset="0"/>
            </a:endParaRP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 flipV="1">
            <a:off x="1143000" y="2285999"/>
            <a:ext cx="1219200" cy="304800"/>
            <a:chOff x="4114800" y="3200400"/>
            <a:chExt cx="1219200" cy="30480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114800" y="3200400"/>
              <a:ext cx="4572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4533900" y="3238500"/>
              <a:ext cx="304800" cy="22860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800600" y="3505200"/>
              <a:ext cx="533400" cy="0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/>
          <p:cNvCxnSpPr/>
          <p:nvPr/>
        </p:nvCxnSpPr>
        <p:spPr>
          <a:xfrm rot="5400000">
            <a:off x="-985045" y="4196557"/>
            <a:ext cx="410369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386555" y="4196557"/>
            <a:ext cx="410369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487782" y="1149538"/>
            <a:ext cx="651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Calibri" pitchFamily="34" charset="0"/>
              </a:rPr>
              <a:t>msg</a:t>
            </a:r>
            <a:r>
              <a:rPr lang="en-US" b="1" baseline="-25000" dirty="0">
                <a:latin typeface="Calibri" pitchFamily="34" charset="0"/>
              </a:rPr>
              <a:t>0</a:t>
            </a:r>
            <a:endParaRPr lang="en-US" b="1" dirty="0">
              <a:latin typeface="Calibri" pitchFamily="34" charset="0"/>
            </a:endParaRPr>
          </a:p>
        </p:txBody>
      </p:sp>
      <p:pic>
        <p:nvPicPr>
          <p:cNvPr id="24" name="Picture 5" descr="C:\Users\reiter_2\AppData\Local\Microsoft\Windows\Temporary Internet Files\Content.IE5\O009QK1Q\MCj04421520000[1]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133601" y="3352797"/>
            <a:ext cx="533400" cy="533400"/>
          </a:xfrm>
          <a:prstGeom prst="rect">
            <a:avLst/>
          </a:prstGeom>
          <a:noFill/>
        </p:spPr>
      </p:pic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2514600" y="5029200"/>
            <a:ext cx="1219200" cy="609599"/>
            <a:chOff x="4114800" y="3200400"/>
            <a:chExt cx="1219200" cy="30480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4114800" y="3200400"/>
              <a:ext cx="4572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4533900" y="3238500"/>
              <a:ext cx="304800" cy="22860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800600" y="3505200"/>
              <a:ext cx="533400" cy="0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/>
          <p:cNvCxnSpPr/>
          <p:nvPr/>
        </p:nvCxnSpPr>
        <p:spPr>
          <a:xfrm>
            <a:off x="2514600" y="4811712"/>
            <a:ext cx="1219200" cy="1587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31"/>
          <p:cNvGrpSpPr>
            <a:grpSpLocks/>
          </p:cNvGrpSpPr>
          <p:nvPr/>
        </p:nvGrpSpPr>
        <p:grpSpPr bwMode="auto">
          <a:xfrm flipV="1">
            <a:off x="2514600" y="3962396"/>
            <a:ext cx="1219200" cy="609604"/>
            <a:chOff x="4114800" y="3200400"/>
            <a:chExt cx="1219200" cy="3048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4114800" y="3200400"/>
              <a:ext cx="4572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16200000" flipH="1">
              <a:off x="4533900" y="3238500"/>
              <a:ext cx="304800" cy="22860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800600" y="3505200"/>
              <a:ext cx="533400" cy="0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 rot="5400000">
            <a:off x="1524000" y="3962399"/>
            <a:ext cx="4572001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5" descr="C:\Users\reiter_2\AppData\Local\Microsoft\Windows\Temporary Internet Files\Content.IE5\O009QK1Q\MCj04421520000[1]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505200" y="4495797"/>
            <a:ext cx="533400" cy="533400"/>
          </a:xfrm>
          <a:prstGeom prst="rect">
            <a:avLst/>
          </a:prstGeom>
          <a:noFill/>
        </p:spPr>
      </p:pic>
      <p:pic>
        <p:nvPicPr>
          <p:cNvPr id="25" name="Picture 4" descr="C:\Users\reiter_2\AppData\Local\Microsoft\Windows\Temporary Internet Files\Content.IE5\L958BBV3\MCj04421530000[1]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133600" y="4495797"/>
            <a:ext cx="533400" cy="533400"/>
          </a:xfrm>
          <a:prstGeom prst="rect">
            <a:avLst/>
          </a:prstGeom>
          <a:noFill/>
        </p:spPr>
      </p:pic>
      <p:grpSp>
        <p:nvGrpSpPr>
          <p:cNvPr id="11" name="Group 40"/>
          <p:cNvGrpSpPr>
            <a:grpSpLocks/>
          </p:cNvGrpSpPr>
          <p:nvPr/>
        </p:nvGrpSpPr>
        <p:grpSpPr bwMode="auto">
          <a:xfrm>
            <a:off x="2514600" y="2514600"/>
            <a:ext cx="1219200" cy="304799"/>
            <a:chOff x="4114800" y="3200400"/>
            <a:chExt cx="1219200" cy="304800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4114800" y="3200400"/>
              <a:ext cx="4572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16200000" flipH="1">
              <a:off x="4533900" y="3238500"/>
              <a:ext cx="304800" cy="22860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800600" y="3505200"/>
              <a:ext cx="533400" cy="0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/>
          <p:cNvCxnSpPr/>
          <p:nvPr/>
        </p:nvCxnSpPr>
        <p:spPr>
          <a:xfrm>
            <a:off x="2514600" y="2297112"/>
            <a:ext cx="1219200" cy="1587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45"/>
          <p:cNvGrpSpPr>
            <a:grpSpLocks/>
          </p:cNvGrpSpPr>
          <p:nvPr/>
        </p:nvGrpSpPr>
        <p:grpSpPr bwMode="auto">
          <a:xfrm flipV="1">
            <a:off x="2514600" y="1752598"/>
            <a:ext cx="1219200" cy="304802"/>
            <a:chOff x="4114800" y="3200400"/>
            <a:chExt cx="1219200" cy="304800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4114800" y="3200400"/>
              <a:ext cx="4572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4533900" y="3238500"/>
              <a:ext cx="304800" cy="22860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800600" y="3505200"/>
              <a:ext cx="533400" cy="0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Picture 5" descr="C:\Users\reiter_2\AppData\Local\Microsoft\Windows\Temporary Internet Files\Content.IE5\O009QK1Q\MCj04421520000[1]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505200" y="2514597"/>
            <a:ext cx="533400" cy="533400"/>
          </a:xfrm>
          <a:prstGeom prst="rect">
            <a:avLst/>
          </a:prstGeom>
          <a:noFill/>
        </p:spPr>
      </p:pic>
      <p:pic>
        <p:nvPicPr>
          <p:cNvPr id="26" name="Picture 4" descr="C:\Users\reiter_2\AppData\Local\Microsoft\Windows\Temporary Internet Files\Content.IE5\L958BBV3\MCj04421530000[1]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133600" y="1981197"/>
            <a:ext cx="533400" cy="533400"/>
          </a:xfrm>
          <a:prstGeom prst="rect">
            <a:avLst/>
          </a:prstGeom>
          <a:noFill/>
        </p:spPr>
      </p:pic>
      <p:pic>
        <p:nvPicPr>
          <p:cNvPr id="54" name="Picture 5" descr="C:\Users\reiter_2\AppData\Local\Microsoft\Windows\Temporary Internet Files\Content.IE5\O009QK1Q\MCj04421520000[1]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505200" y="1447797"/>
            <a:ext cx="533400" cy="533400"/>
          </a:xfrm>
          <a:prstGeom prst="rect">
            <a:avLst/>
          </a:prstGeom>
          <a:noFill/>
        </p:spPr>
      </p:pic>
      <p:grpSp>
        <p:nvGrpSpPr>
          <p:cNvPr id="13" name="Group 55"/>
          <p:cNvGrpSpPr>
            <a:grpSpLocks/>
          </p:cNvGrpSpPr>
          <p:nvPr/>
        </p:nvGrpSpPr>
        <p:grpSpPr bwMode="auto">
          <a:xfrm>
            <a:off x="3810000" y="5867398"/>
            <a:ext cx="1295400" cy="304801"/>
            <a:chOff x="4114800" y="3200400"/>
            <a:chExt cx="1219200" cy="30480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4114800" y="3200400"/>
              <a:ext cx="4572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6200000" flipH="1">
              <a:off x="4533900" y="3238500"/>
              <a:ext cx="304800" cy="22860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4800600" y="3505200"/>
              <a:ext cx="533400" cy="0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Straight Arrow Connector 59"/>
          <p:cNvCxnSpPr/>
          <p:nvPr/>
        </p:nvCxnSpPr>
        <p:spPr>
          <a:xfrm>
            <a:off x="3886200" y="5649912"/>
            <a:ext cx="1219200" cy="1587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60"/>
          <p:cNvGrpSpPr>
            <a:grpSpLocks/>
          </p:cNvGrpSpPr>
          <p:nvPr/>
        </p:nvGrpSpPr>
        <p:grpSpPr bwMode="auto">
          <a:xfrm flipV="1">
            <a:off x="3886200" y="5105399"/>
            <a:ext cx="1219200" cy="304800"/>
            <a:chOff x="4114800" y="3200400"/>
            <a:chExt cx="1219200" cy="30480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4114800" y="3200400"/>
              <a:ext cx="4572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16200000" flipH="1">
              <a:off x="4533900" y="3238500"/>
              <a:ext cx="304800" cy="22860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800600" y="3505200"/>
              <a:ext cx="533400" cy="0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Picture 5" descr="C:\Users\reiter_2\AppData\Local\Microsoft\Windows\Temporary Internet Files\Content.IE5\O009QK1Q\MCj04421520000[1]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876800" y="5333997"/>
            <a:ext cx="533400" cy="533400"/>
          </a:xfrm>
          <a:prstGeom prst="rect">
            <a:avLst/>
          </a:prstGeom>
          <a:noFill/>
        </p:spPr>
      </p:pic>
      <p:grpSp>
        <p:nvGrpSpPr>
          <p:cNvPr id="18" name="Group 67"/>
          <p:cNvGrpSpPr>
            <a:grpSpLocks/>
          </p:cNvGrpSpPr>
          <p:nvPr/>
        </p:nvGrpSpPr>
        <p:grpSpPr bwMode="auto">
          <a:xfrm>
            <a:off x="3886200" y="4190999"/>
            <a:ext cx="1219200" cy="304800"/>
            <a:chOff x="4114800" y="3200400"/>
            <a:chExt cx="1219200" cy="304800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4114800" y="3200400"/>
              <a:ext cx="4572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6200000" flipH="1">
              <a:off x="4533900" y="3238500"/>
              <a:ext cx="304800" cy="22860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4800600" y="3505200"/>
              <a:ext cx="533400" cy="0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Arrow Connector 71"/>
          <p:cNvCxnSpPr/>
          <p:nvPr/>
        </p:nvCxnSpPr>
        <p:spPr>
          <a:xfrm>
            <a:off x="3886200" y="3973512"/>
            <a:ext cx="1219200" cy="1587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72"/>
          <p:cNvGrpSpPr>
            <a:grpSpLocks/>
          </p:cNvGrpSpPr>
          <p:nvPr/>
        </p:nvGrpSpPr>
        <p:grpSpPr bwMode="auto">
          <a:xfrm flipV="1">
            <a:off x="3886200" y="3428999"/>
            <a:ext cx="1219200" cy="304800"/>
            <a:chOff x="4114800" y="3200400"/>
            <a:chExt cx="1219200" cy="304800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4114800" y="3200400"/>
              <a:ext cx="4572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4533900" y="3238500"/>
              <a:ext cx="304800" cy="22860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4800600" y="3505200"/>
              <a:ext cx="533400" cy="0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Picture 5" descr="C:\Users\reiter_2\AppData\Local\Microsoft\Windows\Temporary Internet Files\Content.IE5\O009QK1Q\MCj04421520000[1]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876800" y="3657597"/>
            <a:ext cx="533400" cy="533400"/>
          </a:xfrm>
          <a:prstGeom prst="rect">
            <a:avLst/>
          </a:prstGeom>
          <a:noFill/>
        </p:spPr>
      </p:pic>
      <p:pic>
        <p:nvPicPr>
          <p:cNvPr id="67" name="Picture 4" descr="C:\Users\reiter_2\AppData\Local\Microsoft\Windows\Temporary Internet Files\Content.IE5\L958BBV3\MCj04421530000[1]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876800" y="4190997"/>
            <a:ext cx="533400" cy="533400"/>
          </a:xfrm>
          <a:prstGeom prst="rect">
            <a:avLst/>
          </a:prstGeom>
          <a:noFill/>
        </p:spPr>
      </p:pic>
      <p:pic>
        <p:nvPicPr>
          <p:cNvPr id="39" name="Picture 4" descr="C:\Users\reiter_2\AppData\Local\Microsoft\Windows\Temporary Internet Files\Content.IE5\L958BBV3\MCj04421530000[1]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505200" y="3657597"/>
            <a:ext cx="533400" cy="533400"/>
          </a:xfrm>
          <a:prstGeom prst="rect">
            <a:avLst/>
          </a:prstGeom>
          <a:noFill/>
        </p:spPr>
      </p:pic>
      <p:pic>
        <p:nvPicPr>
          <p:cNvPr id="38" name="Picture 4" descr="C:\Users\reiter_2\AppData\Local\Microsoft\Windows\Temporary Internet Files\Content.IE5\L958BBV3\MCj04421530000[1]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505199" y="5333997"/>
            <a:ext cx="533400" cy="533400"/>
          </a:xfrm>
          <a:prstGeom prst="rect">
            <a:avLst/>
          </a:prstGeom>
          <a:noFill/>
        </p:spPr>
      </p:pic>
      <p:grpSp>
        <p:nvGrpSpPr>
          <p:cNvPr id="23" name="Group 81"/>
          <p:cNvGrpSpPr>
            <a:grpSpLocks/>
          </p:cNvGrpSpPr>
          <p:nvPr/>
        </p:nvGrpSpPr>
        <p:grpSpPr bwMode="auto">
          <a:xfrm>
            <a:off x="3886200" y="2514599"/>
            <a:ext cx="1219200" cy="304800"/>
            <a:chOff x="4114800" y="3200400"/>
            <a:chExt cx="1219200" cy="304800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4114800" y="3200400"/>
              <a:ext cx="4572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H="1">
              <a:off x="4533900" y="3238500"/>
              <a:ext cx="304800" cy="22860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800600" y="3505200"/>
              <a:ext cx="533400" cy="0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6" name="Straight Arrow Connector 85"/>
          <p:cNvCxnSpPr/>
          <p:nvPr/>
        </p:nvCxnSpPr>
        <p:spPr>
          <a:xfrm>
            <a:off x="3886200" y="2297112"/>
            <a:ext cx="1219200" cy="1587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86"/>
          <p:cNvGrpSpPr>
            <a:grpSpLocks/>
          </p:cNvGrpSpPr>
          <p:nvPr/>
        </p:nvGrpSpPr>
        <p:grpSpPr bwMode="auto">
          <a:xfrm flipV="1">
            <a:off x="3886200" y="1752599"/>
            <a:ext cx="1219200" cy="304800"/>
            <a:chOff x="4114800" y="3200400"/>
            <a:chExt cx="1219200" cy="304800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4114800" y="3200400"/>
              <a:ext cx="4572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6200000" flipH="1">
              <a:off x="4533900" y="3238500"/>
              <a:ext cx="304800" cy="22860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4800600" y="3505200"/>
              <a:ext cx="533400" cy="0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1" name="Picture 5" descr="C:\Users\reiter_2\AppData\Local\Microsoft\Windows\Temporary Internet Files\Content.IE5\O009QK1Q\MCj04421520000[1]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876800" y="2514597"/>
            <a:ext cx="533400" cy="533400"/>
          </a:xfrm>
          <a:prstGeom prst="rect">
            <a:avLst/>
          </a:prstGeom>
          <a:noFill/>
        </p:spPr>
      </p:pic>
      <p:pic>
        <p:nvPicPr>
          <p:cNvPr id="92" name="Picture 4" descr="C:\Users\reiter_2\AppData\Local\Microsoft\Windows\Temporary Internet Files\Content.IE5\L958BBV3\MCj04421530000[1]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876801" y="1447797"/>
            <a:ext cx="533400" cy="533400"/>
          </a:xfrm>
          <a:prstGeom prst="rect">
            <a:avLst/>
          </a:prstGeom>
          <a:noFill/>
        </p:spPr>
      </p:pic>
      <p:pic>
        <p:nvPicPr>
          <p:cNvPr id="93" name="Picture 4" descr="C:\Users\reiter_2\AppData\Local\Microsoft\Windows\Temporary Internet Files\Content.IE5\L958BBV3\MCj04421530000[1]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876800" y="1981197"/>
            <a:ext cx="533400" cy="533400"/>
          </a:xfrm>
          <a:prstGeom prst="rect">
            <a:avLst/>
          </a:prstGeom>
          <a:noFill/>
        </p:spPr>
      </p:pic>
      <p:pic>
        <p:nvPicPr>
          <p:cNvPr id="51" name="Picture 4" descr="C:\Users\reiter_2\AppData\Local\Microsoft\Windows\Temporary Internet Files\Content.IE5\L958BBV3\MCj04421530000[1]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505200" y="1981197"/>
            <a:ext cx="533400" cy="533400"/>
          </a:xfrm>
          <a:prstGeom prst="rect">
            <a:avLst/>
          </a:prstGeom>
          <a:noFill/>
        </p:spPr>
      </p:pic>
      <p:pic>
        <p:nvPicPr>
          <p:cNvPr id="99" name="Picture 5" descr="C:\Users\reiter_2\AppData\Local\Microsoft\Windows\Temporary Internet Files\Content.IE5\O009QK1Q\MCj04421520000[1]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876800" y="3124197"/>
            <a:ext cx="533400" cy="533400"/>
          </a:xfrm>
          <a:prstGeom prst="rect">
            <a:avLst/>
          </a:prstGeom>
          <a:noFill/>
        </p:spPr>
      </p:pic>
      <p:pic>
        <p:nvPicPr>
          <p:cNvPr id="100" name="Picture 5" descr="C:\Users\reiter_2\AppData\Local\Microsoft\Windows\Temporary Internet Files\Content.IE5\O009QK1Q\MCj04421520000[1]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876800" y="4800597"/>
            <a:ext cx="533400" cy="533400"/>
          </a:xfrm>
          <a:prstGeom prst="rect">
            <a:avLst/>
          </a:prstGeom>
          <a:noFill/>
        </p:spPr>
      </p:pic>
      <p:pic>
        <p:nvPicPr>
          <p:cNvPr id="101" name="Picture 5" descr="C:\Users\reiter_2\AppData\Local\Microsoft\Windows\Temporary Internet Files\Content.IE5\O009QK1Q\MCj04421520000[1]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895193" y="5867397"/>
            <a:ext cx="533400" cy="533400"/>
          </a:xfrm>
          <a:prstGeom prst="rect">
            <a:avLst/>
          </a:prstGeom>
          <a:noFill/>
        </p:spPr>
      </p:pic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2814079" y="1144408"/>
            <a:ext cx="651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Calibri" pitchFamily="34" charset="0"/>
              </a:rPr>
              <a:t>msg</a:t>
            </a:r>
            <a:r>
              <a:rPr lang="en-US" b="1" baseline="-25000" dirty="0">
                <a:latin typeface="Calibri" pitchFamily="34" charset="0"/>
              </a:rPr>
              <a:t>1</a:t>
            </a:r>
            <a:endParaRPr lang="en-US" b="1" dirty="0">
              <a:latin typeface="Calibri" pitchFamily="34" charset="0"/>
            </a:endParaRPr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4140374" y="1139279"/>
            <a:ext cx="651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Calibri" pitchFamily="34" charset="0"/>
              </a:rPr>
              <a:t>msg</a:t>
            </a:r>
            <a:r>
              <a:rPr lang="en-US" b="1" baseline="-25000" dirty="0" smtClean="0">
                <a:latin typeface="Calibri" pitchFamily="34" charset="0"/>
              </a:rPr>
              <a:t>2</a:t>
            </a:r>
            <a:endParaRPr lang="en-US" b="1" baseline="-25000" dirty="0">
              <a:latin typeface="Calibr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128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9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9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9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9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9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6500"/>
                            </p:stCondLst>
                            <p:childTnLst>
                              <p:par>
                                <p:cTn id="17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7500"/>
                            </p:stCondLst>
                            <p:childTnLst>
                              <p:par>
                                <p:cTn id="1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8500"/>
                            </p:stCondLst>
                            <p:childTnLst>
                              <p:par>
                                <p:cTn id="204" presetID="9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19500"/>
                            </p:stCondLst>
                            <p:childTnLst>
                              <p:par>
                                <p:cTn id="208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2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/>
          <p:cNvSpPr txBox="1"/>
          <p:nvPr/>
        </p:nvSpPr>
        <p:spPr>
          <a:xfrm>
            <a:off x="838200" y="61838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Calibri" pitchFamily="34" charset="0"/>
              </a:rPr>
              <a:t>loc</a:t>
            </a:r>
            <a:r>
              <a:rPr lang="en-US" baseline="-25000" dirty="0" smtClean="0">
                <a:latin typeface="Calibri" pitchFamily="34" charset="0"/>
              </a:rPr>
              <a:t>0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2220433" y="61838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Calibri" pitchFamily="34" charset="0"/>
              </a:rPr>
              <a:t>loc</a:t>
            </a:r>
            <a:r>
              <a:rPr lang="en-US" baseline="-25000" dirty="0" smtClean="0">
                <a:latin typeface="Calibri" pitchFamily="34" charset="0"/>
              </a:rPr>
              <a:t>1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3584938" y="61838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Calibri" pitchFamily="34" charset="0"/>
              </a:rPr>
              <a:t>loc</a:t>
            </a:r>
            <a:r>
              <a:rPr lang="en-US" baseline="-25000" dirty="0" smtClean="0">
                <a:latin typeface="Calibri" pitchFamily="34" charset="0"/>
              </a:rPr>
              <a:t>2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4967171" y="61838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Calibri" pitchFamily="34" charset="0"/>
              </a:rPr>
              <a:t>loc</a:t>
            </a:r>
            <a:r>
              <a:rPr lang="en-US" baseline="-25000" dirty="0" smtClean="0">
                <a:latin typeface="Calibri" pitchFamily="34" charset="0"/>
              </a:rPr>
              <a:t>3</a:t>
            </a:r>
            <a:endParaRPr lang="en-US" dirty="0"/>
          </a:p>
        </p:txBody>
      </p:sp>
      <p:cxnSp>
        <p:nvCxnSpPr>
          <p:cNvPr id="98" name="Straight Connector 97"/>
          <p:cNvCxnSpPr/>
          <p:nvPr/>
        </p:nvCxnSpPr>
        <p:spPr>
          <a:xfrm rot="5400000">
            <a:off x="2819400" y="4038599"/>
            <a:ext cx="47244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Optimistic Verification</a:t>
            </a:r>
            <a:br>
              <a:rPr lang="en-US" dirty="0" smtClean="0"/>
            </a:br>
            <a:r>
              <a:rPr lang="en-US" sz="2400" dirty="0" smtClean="0"/>
              <a:t>[Cochran and Reiter, 2013]</a:t>
            </a:r>
          </a:p>
        </p:txBody>
      </p:sp>
      <p:sp>
        <p:nvSpPr>
          <p:cNvPr id="125" name="Content Placeholder 124"/>
          <p:cNvSpPr>
            <a:spLocks noGrp="1"/>
          </p:cNvSpPr>
          <p:nvPr>
            <p:ph sz="half" idx="2"/>
          </p:nvPr>
        </p:nvSpPr>
        <p:spPr>
          <a:xfrm>
            <a:off x="5505450" y="1166017"/>
            <a:ext cx="3657600" cy="4525963"/>
          </a:xfrm>
        </p:spPr>
        <p:txBody>
          <a:bodyPr/>
          <a:lstStyle/>
          <a:p>
            <a:r>
              <a:rPr lang="en-US" sz="2400" dirty="0" smtClean="0"/>
              <a:t>Find just one path</a:t>
            </a:r>
          </a:p>
          <a:p>
            <a:r>
              <a:rPr lang="en-US" sz="2400" dirty="0" smtClean="0"/>
              <a:t>Greedy approach</a:t>
            </a:r>
          </a:p>
          <a:p>
            <a:pPr lvl="1"/>
            <a:r>
              <a:rPr lang="en-US" sz="2000" dirty="0" smtClean="0"/>
              <a:t>May need to backtrack</a:t>
            </a:r>
          </a:p>
          <a:p>
            <a:r>
              <a:rPr lang="en-US" sz="2400" dirty="0" smtClean="0"/>
              <a:t>Don’t need to bound number of paths in client event loop</a:t>
            </a:r>
            <a:endParaRPr lang="en-US" sz="2000" dirty="0" smtClean="0"/>
          </a:p>
          <a:p>
            <a:pPr lvl="1"/>
            <a:endParaRPr lang="en-US" sz="20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28600" y="3657599"/>
            <a:ext cx="762000" cy="1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143000" y="3656012"/>
            <a:ext cx="1219200" cy="1587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38" name="TextBox 9"/>
          <p:cNvSpPr txBox="1">
            <a:spLocks noChangeArrowheads="1"/>
          </p:cNvSpPr>
          <p:nvPr/>
        </p:nvSpPr>
        <p:spPr bwMode="auto">
          <a:xfrm>
            <a:off x="203966" y="1123890"/>
            <a:ext cx="56618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Calibri" pitchFamily="34" charset="0"/>
              </a:rPr>
              <a:t>Init.</a:t>
            </a:r>
            <a:endParaRPr lang="en-US" sz="2000" b="1" dirty="0">
              <a:latin typeface="Calibri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-985045" y="4196557"/>
            <a:ext cx="410369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386555" y="4196557"/>
            <a:ext cx="410369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487782" y="1149538"/>
            <a:ext cx="651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Calibri" pitchFamily="34" charset="0"/>
              </a:rPr>
              <a:t>msg</a:t>
            </a:r>
            <a:r>
              <a:rPr lang="en-US" b="1" baseline="-25000" dirty="0" smtClean="0">
                <a:latin typeface="Calibri" pitchFamily="34" charset="0"/>
              </a:rPr>
              <a:t>0</a:t>
            </a:r>
            <a:endParaRPr lang="en-US" b="1" dirty="0">
              <a:latin typeface="Calibri" pitchFamily="34" charset="0"/>
            </a:endParaRPr>
          </a:p>
        </p:txBody>
      </p:sp>
      <p:pic>
        <p:nvPicPr>
          <p:cNvPr id="24" name="Picture 5" descr="C:\Users\reiter_2\AppData\Local\Microsoft\Windows\Temporary Internet Files\Content.IE5\O009QK1Q\MCj04421520000[1]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133601" y="3352797"/>
            <a:ext cx="533400" cy="533400"/>
          </a:xfrm>
          <a:prstGeom prst="rect">
            <a:avLst/>
          </a:prstGeom>
          <a:noFill/>
        </p:spPr>
      </p:pic>
      <p:cxnSp>
        <p:nvCxnSpPr>
          <p:cNvPr id="31" name="Straight Arrow Connector 30"/>
          <p:cNvCxnSpPr/>
          <p:nvPr/>
        </p:nvCxnSpPr>
        <p:spPr>
          <a:xfrm>
            <a:off x="2514600" y="4811712"/>
            <a:ext cx="1219200" cy="1587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31"/>
          <p:cNvGrpSpPr>
            <a:grpSpLocks/>
          </p:cNvGrpSpPr>
          <p:nvPr/>
        </p:nvGrpSpPr>
        <p:grpSpPr bwMode="auto">
          <a:xfrm flipV="1">
            <a:off x="2514600" y="3962396"/>
            <a:ext cx="1219200" cy="609604"/>
            <a:chOff x="4114800" y="3200400"/>
            <a:chExt cx="1219200" cy="3048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4114800" y="3200400"/>
              <a:ext cx="4572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16200000" flipH="1">
              <a:off x="4533900" y="3238500"/>
              <a:ext cx="304800" cy="22860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800600" y="3505200"/>
              <a:ext cx="533400" cy="0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 rot="5400000">
            <a:off x="1524000" y="3962399"/>
            <a:ext cx="4572001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5" descr="C:\Users\reiter_2\AppData\Local\Microsoft\Windows\Temporary Internet Files\Content.IE5\O009QK1Q\MCj04421520000[1]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505200" y="4495797"/>
            <a:ext cx="533400" cy="533400"/>
          </a:xfrm>
          <a:prstGeom prst="rect">
            <a:avLst/>
          </a:prstGeom>
          <a:noFill/>
        </p:spPr>
      </p:pic>
      <p:grpSp>
        <p:nvGrpSpPr>
          <p:cNvPr id="18" name="Group 67"/>
          <p:cNvGrpSpPr>
            <a:grpSpLocks/>
          </p:cNvGrpSpPr>
          <p:nvPr/>
        </p:nvGrpSpPr>
        <p:grpSpPr bwMode="auto">
          <a:xfrm>
            <a:off x="3886200" y="4190999"/>
            <a:ext cx="1219200" cy="304800"/>
            <a:chOff x="4114800" y="3200400"/>
            <a:chExt cx="1219200" cy="304800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4114800" y="3200400"/>
              <a:ext cx="4572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6200000" flipH="1">
              <a:off x="4533900" y="3238500"/>
              <a:ext cx="304800" cy="22860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4800600" y="3505200"/>
              <a:ext cx="533400" cy="0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Arrow Connector 71"/>
          <p:cNvCxnSpPr/>
          <p:nvPr/>
        </p:nvCxnSpPr>
        <p:spPr>
          <a:xfrm>
            <a:off x="3886200" y="3973512"/>
            <a:ext cx="1219200" cy="1587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72"/>
          <p:cNvGrpSpPr>
            <a:grpSpLocks/>
          </p:cNvGrpSpPr>
          <p:nvPr/>
        </p:nvGrpSpPr>
        <p:grpSpPr bwMode="auto">
          <a:xfrm flipV="1">
            <a:off x="3886200" y="3428999"/>
            <a:ext cx="1219200" cy="304800"/>
            <a:chOff x="4114800" y="3200400"/>
            <a:chExt cx="1219200" cy="304800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4114800" y="3200400"/>
              <a:ext cx="4572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4533900" y="3238500"/>
              <a:ext cx="304800" cy="22860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4800600" y="3505200"/>
              <a:ext cx="533400" cy="0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Picture 5" descr="C:\Users\reiter_2\AppData\Local\Microsoft\Windows\Temporary Internet Files\Content.IE5\O009QK1Q\MCj04421520000[1]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876800" y="3657597"/>
            <a:ext cx="533400" cy="533400"/>
          </a:xfrm>
          <a:prstGeom prst="rect">
            <a:avLst/>
          </a:prstGeom>
          <a:noFill/>
        </p:spPr>
      </p:pic>
      <p:pic>
        <p:nvPicPr>
          <p:cNvPr id="67" name="Picture 4" descr="C:\Users\reiter_2\AppData\Local\Microsoft\Windows\Temporary Internet Files\Content.IE5\L958BBV3\MCj04421530000[1]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876800" y="4190997"/>
            <a:ext cx="533400" cy="533400"/>
          </a:xfrm>
          <a:prstGeom prst="rect">
            <a:avLst/>
          </a:prstGeom>
          <a:noFill/>
        </p:spPr>
      </p:pic>
      <p:pic>
        <p:nvPicPr>
          <p:cNvPr id="39" name="Picture 4" descr="C:\Users\reiter_2\AppData\Local\Microsoft\Windows\Temporary Internet Files\Content.IE5\L958BBV3\MCj04421530000[1]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505200" y="3657597"/>
            <a:ext cx="533400" cy="533400"/>
          </a:xfrm>
          <a:prstGeom prst="rect">
            <a:avLst/>
          </a:prstGeom>
          <a:noFill/>
        </p:spPr>
      </p:pic>
      <p:pic>
        <p:nvPicPr>
          <p:cNvPr id="99" name="Picture 5" descr="C:\Users\reiter_2\AppData\Local\Microsoft\Windows\Temporary Internet Files\Content.IE5\O009QK1Q\MCj04421520000[1]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876800" y="3124197"/>
            <a:ext cx="533400" cy="533400"/>
          </a:xfrm>
          <a:prstGeom prst="rect">
            <a:avLst/>
          </a:prstGeom>
          <a:noFill/>
        </p:spPr>
      </p:pic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2814079" y="1144408"/>
            <a:ext cx="651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Calibri" pitchFamily="34" charset="0"/>
              </a:rPr>
              <a:t>msg</a:t>
            </a:r>
            <a:r>
              <a:rPr lang="en-US" b="1" baseline="-25000" dirty="0" smtClean="0">
                <a:latin typeface="Calibri" pitchFamily="34" charset="0"/>
              </a:rPr>
              <a:t>1</a:t>
            </a:r>
            <a:endParaRPr lang="en-US" b="1" dirty="0">
              <a:latin typeface="Calibri" pitchFamily="34" charset="0"/>
            </a:endParaRPr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4140374" y="1139279"/>
            <a:ext cx="651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Calibri" pitchFamily="34" charset="0"/>
              </a:rPr>
              <a:t>msg</a:t>
            </a:r>
            <a:r>
              <a:rPr lang="en-US" b="1" baseline="-25000" dirty="0" smtClean="0">
                <a:latin typeface="Calibri" pitchFamily="34" charset="0"/>
              </a:rPr>
              <a:t>2</a:t>
            </a:r>
            <a:endParaRPr lang="en-US" b="1" dirty="0">
              <a:latin typeface="Calibri" pitchFamily="34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43000" y="4495799"/>
            <a:ext cx="1219200" cy="304800"/>
            <a:chOff x="4114800" y="3200400"/>
            <a:chExt cx="1219200" cy="3048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114800" y="3200400"/>
              <a:ext cx="4572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6200000" flipH="1">
              <a:off x="4533900" y="3238500"/>
              <a:ext cx="304800" cy="22860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800600" y="3505200"/>
              <a:ext cx="533400" cy="0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4" descr="C:\Users\reiter_2\AppData\Local\Microsoft\Windows\Temporary Internet Files\Content.IE5\L958BBV3\MCj04421530000[1]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133600" y="4495797"/>
            <a:ext cx="533400" cy="5334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621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9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Strategy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53665"/>
            <a:ext cx="6019800" cy="1897613"/>
          </a:xfrm>
        </p:spPr>
        <p:txBody>
          <a:bodyPr/>
          <a:lstStyle/>
          <a:p>
            <a:r>
              <a:rPr lang="en-US" dirty="0" smtClean="0"/>
              <a:t>Exhaustive Verification </a:t>
            </a:r>
          </a:p>
          <a:p>
            <a:pPr lvl="1"/>
            <a:r>
              <a:rPr lang="en-US" dirty="0" smtClean="0"/>
              <a:t>No difference between legitimate clients (common) and non-legitimate (uncommon)</a:t>
            </a:r>
          </a:p>
          <a:p>
            <a:r>
              <a:rPr lang="en-US" dirty="0" smtClean="0"/>
              <a:t>Optimistic Verification</a:t>
            </a:r>
            <a:endParaRPr lang="en-US" sz="1400" dirty="0" smtClean="0"/>
          </a:p>
          <a:p>
            <a:pPr lvl="1"/>
            <a:r>
              <a:rPr lang="en-US" dirty="0" smtClean="0"/>
              <a:t>Prioritize common case (legitimate clients)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853932" y="1084295"/>
            <a:ext cx="5283736" cy="2932499"/>
            <a:chOff x="1153663" y="1676400"/>
            <a:chExt cx="6666629" cy="3700011"/>
          </a:xfrm>
        </p:grpSpPr>
        <p:sp>
          <p:nvSpPr>
            <p:cNvPr id="4" name="TextBox 3"/>
            <p:cNvSpPr txBox="1"/>
            <p:nvPr/>
          </p:nvSpPr>
          <p:spPr>
            <a:xfrm>
              <a:off x="3726235" y="4049671"/>
              <a:ext cx="2053294" cy="388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+mn-lt"/>
                </a:rPr>
                <a:t>Verification Time</a:t>
              </a:r>
              <a:endParaRPr lang="en-US" sz="1400" b="1" dirty="0">
                <a:latin typeface="+mn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62568" y="2227729"/>
              <a:ext cx="1203822" cy="349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 smtClean="0">
                  <a:latin typeface="+mn-lt"/>
                </a:rPr>
                <a:t>Legitimate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53663" y="3085352"/>
              <a:ext cx="1582038" cy="349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b="1" dirty="0" smtClean="0">
                  <a:latin typeface="+mn-lt"/>
                </a:rPr>
                <a:t>Not Legitimate</a:t>
              </a:r>
            </a:p>
          </p:txBody>
        </p:sp>
        <p:sp>
          <p:nvSpPr>
            <p:cNvPr id="7" name="Rectangle 6"/>
            <p:cNvSpPr/>
            <p:nvPr/>
          </p:nvSpPr>
          <p:spPr>
            <a:xfrm rot="5400000">
              <a:off x="4703149" y="519859"/>
              <a:ext cx="308745" cy="344514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 smtClean="0"/>
            </a:p>
          </p:txBody>
        </p:sp>
        <p:sp>
          <p:nvSpPr>
            <p:cNvPr id="8" name="Rectangle 7"/>
            <p:cNvSpPr/>
            <p:nvPr/>
          </p:nvSpPr>
          <p:spPr>
            <a:xfrm rot="5400000">
              <a:off x="3110419" y="2524250"/>
              <a:ext cx="308746" cy="2596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2843305" y="1676400"/>
              <a:ext cx="0" cy="245035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2659529" y="3940526"/>
              <a:ext cx="4655671" cy="24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 rot="5400000">
              <a:off x="4703149" y="1343179"/>
              <a:ext cx="308745" cy="34451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 smtClean="0"/>
            </a:p>
          </p:txBody>
        </p:sp>
        <p:sp>
          <p:nvSpPr>
            <p:cNvPr id="12" name="Rectangle 11"/>
            <p:cNvSpPr/>
            <p:nvPr/>
          </p:nvSpPr>
          <p:spPr>
            <a:xfrm rot="5400000">
              <a:off x="4703149" y="1754838"/>
              <a:ext cx="308743" cy="344514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07222" y="4560918"/>
              <a:ext cx="3813070" cy="815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b="1" dirty="0" smtClean="0">
                  <a:latin typeface="+mn-lt"/>
                </a:rPr>
                <a:t>Exhaustive Verifier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smtClean="0">
                  <a:latin typeface="+mn-lt"/>
                </a:rPr>
                <a:t>Optimistic Verifier</a:t>
              </a:r>
              <a:endParaRPr lang="en-US" sz="1200" dirty="0" smtClean="0">
                <a:latin typeface="+mn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 rot="5400000">
              <a:off x="3701197" y="5174734"/>
              <a:ext cx="186228" cy="1837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5" name="Rectangle 14"/>
            <p:cNvSpPr/>
            <p:nvPr/>
          </p:nvSpPr>
          <p:spPr>
            <a:xfrm rot="5400000">
              <a:off x="3701197" y="4745922"/>
              <a:ext cx="186228" cy="18377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97495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Introduction</a:t>
            </a:r>
          </a:p>
          <a:p>
            <a:r>
              <a:rPr lang="en-US" i="1" dirty="0"/>
              <a:t>Symbolic Execution</a:t>
            </a:r>
          </a:p>
          <a:p>
            <a:r>
              <a:rPr lang="en-US" i="1" dirty="0"/>
              <a:t>Verification Strategies</a:t>
            </a:r>
          </a:p>
          <a:p>
            <a:r>
              <a:rPr lang="en-US" b="1" i="1" dirty="0" smtClean="0"/>
              <a:t>Verifier Optimizations</a:t>
            </a:r>
            <a:endParaRPr lang="en-US" b="1" i="1" dirty="0"/>
          </a:p>
          <a:p>
            <a:pPr lvl="1"/>
            <a:r>
              <a:rPr lang="en-US" b="1" i="1" dirty="0"/>
              <a:t>Edit Distance Path Guidance</a:t>
            </a:r>
          </a:p>
          <a:p>
            <a:pPr lvl="1"/>
            <a:r>
              <a:rPr lang="en-US" b="1" i="1" dirty="0"/>
              <a:t>Parallel </a:t>
            </a:r>
            <a:r>
              <a:rPr lang="en-US" b="1" i="1" dirty="0" smtClean="0"/>
              <a:t>Verification</a:t>
            </a:r>
            <a:endParaRPr lang="en-US" b="1" i="1" dirty="0"/>
          </a:p>
          <a:p>
            <a:r>
              <a:rPr lang="en-US" b="1" i="1" dirty="0" smtClean="0"/>
              <a:t>Case Study Evaluation</a:t>
            </a:r>
            <a:endParaRPr lang="en-US" b="1" i="1" dirty="0"/>
          </a:p>
          <a:p>
            <a:r>
              <a:rPr lang="en-US" b="1" i="1" dirty="0"/>
              <a:t>Conclusion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/>
          <p:cNvCxnSpPr/>
          <p:nvPr/>
        </p:nvCxnSpPr>
        <p:spPr>
          <a:xfrm rot="5400000">
            <a:off x="2209800" y="4038600"/>
            <a:ext cx="47244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Optimistic Verification Details</a:t>
            </a:r>
          </a:p>
        </p:txBody>
      </p:sp>
      <p:sp>
        <p:nvSpPr>
          <p:cNvPr id="44124" name="Content Placeholder 44123"/>
          <p:cNvSpPr>
            <a:spLocks noGrp="1"/>
          </p:cNvSpPr>
          <p:nvPr>
            <p:ph sz="half" idx="2"/>
          </p:nvPr>
        </p:nvSpPr>
        <p:spPr>
          <a:xfrm>
            <a:off x="5257799" y="1600200"/>
            <a:ext cx="3886201" cy="4525963"/>
          </a:xfrm>
        </p:spPr>
        <p:txBody>
          <a:bodyPr/>
          <a:lstStyle/>
          <a:p>
            <a:r>
              <a:rPr lang="en-US" sz="2400" dirty="0" smtClean="0">
                <a:sym typeface="Symbol"/>
              </a:rPr>
              <a:t>Execution fragment 𝜋 </a:t>
            </a:r>
          </a:p>
          <a:p>
            <a:pPr lvl="1"/>
            <a:r>
              <a:rPr lang="en-US" sz="2000" dirty="0" smtClean="0">
                <a:sym typeface="Symbol"/>
              </a:rPr>
              <a:t>Instruction sequences executed between between network events 	</a:t>
            </a:r>
          </a:p>
          <a:p>
            <a:r>
              <a:rPr lang="en-US" sz="2400" dirty="0" smtClean="0">
                <a:sym typeface="Symbol"/>
              </a:rPr>
              <a:t>Execution prefix 𝚷</a:t>
            </a:r>
            <a:r>
              <a:rPr lang="en-US" sz="2400" baseline="-25000" dirty="0" smtClean="0">
                <a:sym typeface="Symbol"/>
              </a:rPr>
              <a:t>n</a:t>
            </a:r>
            <a:r>
              <a:rPr lang="en-US" sz="2400" dirty="0" smtClean="0">
                <a:sym typeface="Symbol"/>
              </a:rPr>
              <a:t> </a:t>
            </a:r>
          </a:p>
          <a:p>
            <a:pPr lvl="1"/>
            <a:r>
              <a:rPr lang="en-US" sz="2000" dirty="0" smtClean="0">
                <a:sym typeface="Symbol"/>
              </a:rPr>
              <a:t>“Chain” of execution fragments consistent with msg</a:t>
            </a:r>
            <a:r>
              <a:rPr lang="en-US" sz="2000" baseline="-25000" dirty="0" smtClean="0">
                <a:sym typeface="Symbol"/>
              </a:rPr>
              <a:t>0</a:t>
            </a:r>
            <a:r>
              <a:rPr lang="en-US" sz="2000" dirty="0" smtClean="0">
                <a:sym typeface="Symbol"/>
              </a:rPr>
              <a:t>, msg</a:t>
            </a:r>
            <a:r>
              <a:rPr lang="en-US" sz="2000" baseline="-25000" dirty="0" smtClean="0">
                <a:sym typeface="Symbol"/>
              </a:rPr>
              <a:t>1</a:t>
            </a:r>
            <a:r>
              <a:rPr lang="en-US" sz="2000" dirty="0" smtClean="0">
                <a:sym typeface="Symbol"/>
              </a:rPr>
              <a:t>, </a:t>
            </a:r>
            <a:r>
              <a:rPr lang="is-IS" sz="2000" dirty="0" smtClean="0">
                <a:sym typeface="Symbol"/>
              </a:rPr>
              <a:t>… msg</a:t>
            </a:r>
            <a:r>
              <a:rPr lang="is-IS" sz="2000" baseline="-25000" dirty="0" smtClean="0">
                <a:sym typeface="Symbol"/>
              </a:rPr>
              <a:t>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57200" y="1676399"/>
            <a:ext cx="0" cy="457200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90700" y="1676399"/>
            <a:ext cx="38100" cy="457200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878182" y="1149539"/>
            <a:ext cx="651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Calibri" pitchFamily="34" charset="0"/>
              </a:rPr>
              <a:t>msg</a:t>
            </a:r>
            <a:r>
              <a:rPr lang="en-US" b="1" baseline="-25000" dirty="0">
                <a:latin typeface="Calibri" pitchFamily="34" charset="0"/>
              </a:rPr>
              <a:t>0</a:t>
            </a:r>
            <a:endParaRPr lang="en-US" b="1" dirty="0">
              <a:latin typeface="Calibri" pitchFamily="34" charset="0"/>
            </a:endParaRPr>
          </a:p>
        </p:txBody>
      </p:sp>
      <p:grpSp>
        <p:nvGrpSpPr>
          <p:cNvPr id="10" name="Group 31"/>
          <p:cNvGrpSpPr>
            <a:grpSpLocks/>
          </p:cNvGrpSpPr>
          <p:nvPr/>
        </p:nvGrpSpPr>
        <p:grpSpPr bwMode="auto">
          <a:xfrm flipV="1">
            <a:off x="1905000" y="3962397"/>
            <a:ext cx="1219200" cy="609604"/>
            <a:chOff x="4114800" y="3200400"/>
            <a:chExt cx="1219200" cy="3048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4114800" y="3200400"/>
              <a:ext cx="4572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16200000" flipH="1">
              <a:off x="4533900" y="3238500"/>
              <a:ext cx="304800" cy="22860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800600" y="3505200"/>
              <a:ext cx="533400" cy="0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 rot="5400000">
            <a:off x="914400" y="3962400"/>
            <a:ext cx="4572001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67"/>
          <p:cNvGrpSpPr>
            <a:grpSpLocks/>
          </p:cNvGrpSpPr>
          <p:nvPr/>
        </p:nvGrpSpPr>
        <p:grpSpPr bwMode="auto">
          <a:xfrm>
            <a:off x="3276600" y="4191000"/>
            <a:ext cx="1219200" cy="304800"/>
            <a:chOff x="4114800" y="3200400"/>
            <a:chExt cx="1219200" cy="304800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4114800" y="3200400"/>
              <a:ext cx="4572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6200000" flipH="1">
              <a:off x="4533900" y="3238500"/>
              <a:ext cx="304800" cy="22860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4800600" y="3505200"/>
              <a:ext cx="533400" cy="0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7" name="Picture 4" descr="C:\Users\reiter_2\AppData\Local\Microsoft\Windows\Temporary Internet Files\Content.IE5\L958BBV3\MCj04421530000[1]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267200" y="4190998"/>
            <a:ext cx="533400" cy="533400"/>
          </a:xfrm>
          <a:prstGeom prst="rect">
            <a:avLst/>
          </a:prstGeom>
          <a:noFill/>
        </p:spPr>
      </p:pic>
      <p:pic>
        <p:nvPicPr>
          <p:cNvPr id="39" name="Picture 4" descr="C:\Users\reiter_2\AppData\Local\Microsoft\Windows\Temporary Internet Files\Content.IE5\L958BBV3\MCj04421530000[1]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895600" y="3657598"/>
            <a:ext cx="533400" cy="533400"/>
          </a:xfrm>
          <a:prstGeom prst="rect">
            <a:avLst/>
          </a:prstGeom>
          <a:noFill/>
        </p:spPr>
      </p:pic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2204479" y="1144409"/>
            <a:ext cx="651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Calibri" pitchFamily="34" charset="0"/>
              </a:rPr>
              <a:t>msg</a:t>
            </a:r>
            <a:r>
              <a:rPr lang="en-US" b="1" baseline="-25000" dirty="0">
                <a:latin typeface="Calibri" pitchFamily="34" charset="0"/>
              </a:rPr>
              <a:t>1</a:t>
            </a:r>
            <a:endParaRPr lang="en-US" b="1" dirty="0">
              <a:latin typeface="Calibri" pitchFamily="34" charset="0"/>
            </a:endParaRPr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3530774" y="1139280"/>
            <a:ext cx="6511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Calibri" pitchFamily="34" charset="0"/>
              </a:rPr>
              <a:t>msg</a:t>
            </a:r>
            <a:r>
              <a:rPr lang="en-US" b="1" baseline="-25000" dirty="0" smtClean="0">
                <a:latin typeface="Calibri" pitchFamily="34" charset="0"/>
              </a:rPr>
              <a:t>2</a:t>
            </a:r>
            <a:endParaRPr lang="en-US" b="1" dirty="0">
              <a:latin typeface="Calibri" pitchFamily="34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33400" y="4495800"/>
            <a:ext cx="1219200" cy="304800"/>
            <a:chOff x="4114800" y="3200400"/>
            <a:chExt cx="1219200" cy="3048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114800" y="3200400"/>
              <a:ext cx="457200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6200000" flipH="1">
              <a:off x="4533900" y="3238500"/>
              <a:ext cx="304800" cy="22860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800600" y="3505200"/>
              <a:ext cx="533400" cy="0"/>
            </a:xfrm>
            <a:prstGeom prst="line">
              <a:avLst/>
            </a:prstGeom>
            <a:ln w="508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4" descr="C:\Users\reiter_2\AppData\Local\Microsoft\Windows\Temporary Internet Files\Content.IE5\L958BBV3\MCj04421530000[1]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524000" y="4495798"/>
            <a:ext cx="533400" cy="533400"/>
          </a:xfrm>
          <a:prstGeom prst="rect">
            <a:avLst/>
          </a:prstGeom>
          <a:noFill/>
        </p:spPr>
      </p:pic>
      <p:sp>
        <p:nvSpPr>
          <p:cNvPr id="56" name="TextBox 55"/>
          <p:cNvSpPr txBox="1"/>
          <p:nvPr/>
        </p:nvSpPr>
        <p:spPr>
          <a:xfrm>
            <a:off x="891008" y="3976935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n-lt"/>
                <a:sym typeface="Symbol"/>
              </a:rPr>
              <a:t></a:t>
            </a:r>
            <a:r>
              <a:rPr lang="en-US" sz="2800" b="1" i="1" baseline="-25000" dirty="0" smtClean="0">
                <a:latin typeface="+mn-lt"/>
                <a:sym typeface="Symbol"/>
              </a:rPr>
              <a:t>1</a:t>
            </a:r>
            <a:endParaRPr lang="en-US" sz="2800" b="1" dirty="0">
              <a:latin typeface="+mn-l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020461" y="376032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n-lt"/>
                <a:sym typeface="Symbol"/>
              </a:rPr>
              <a:t></a:t>
            </a:r>
            <a:r>
              <a:rPr lang="en-US" sz="2800" b="1" i="1" baseline="-25000" dirty="0">
                <a:latin typeface="+mn-lt"/>
                <a:sym typeface="Symbol"/>
              </a:rPr>
              <a:t>2</a:t>
            </a:r>
            <a:endParaRPr lang="en-US" sz="2800" b="1" dirty="0">
              <a:latin typeface="+mn-lt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06706" y="3710971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n-lt"/>
                <a:sym typeface="Symbol"/>
              </a:rPr>
              <a:t></a:t>
            </a:r>
            <a:r>
              <a:rPr lang="en-US" sz="2800" b="1" i="1" baseline="-25000" dirty="0" smtClean="0">
                <a:latin typeface="+mn-lt"/>
                <a:sym typeface="Symbol"/>
              </a:rPr>
              <a:t>3</a:t>
            </a:r>
            <a:endParaRPr lang="en-US" sz="2800" b="1" dirty="0">
              <a:latin typeface="+mn-lt"/>
            </a:endParaRPr>
          </a:p>
        </p:txBody>
      </p:sp>
      <p:sp>
        <p:nvSpPr>
          <p:cNvPr id="65" name="Left Brace 64"/>
          <p:cNvSpPr/>
          <p:nvPr/>
        </p:nvSpPr>
        <p:spPr>
          <a:xfrm rot="5400000">
            <a:off x="925405" y="3329789"/>
            <a:ext cx="381000" cy="1066800"/>
          </a:xfrm>
          <a:prstGeom prst="leftBrace">
            <a:avLst>
              <a:gd name="adj1" fmla="val 57029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cs typeface="Arial" pitchFamily="34" charset="0"/>
            </a:endParaRPr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508679"/>
              </p:ext>
            </p:extLst>
          </p:nvPr>
        </p:nvGraphicFramePr>
        <p:xfrm>
          <a:off x="885825" y="3137915"/>
          <a:ext cx="533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6" imgW="203024" imgH="215713" progId="Equation.3">
                  <p:embed/>
                </p:oleObj>
              </mc:Choice>
              <mc:Fallback>
                <p:oleObj name="Equation" r:id="rId6" imgW="203024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825" y="3137915"/>
                        <a:ext cx="533400" cy="490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148824"/>
              </p:ext>
            </p:extLst>
          </p:nvPr>
        </p:nvGraphicFramePr>
        <p:xfrm>
          <a:off x="1621631" y="2269114"/>
          <a:ext cx="566738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8" imgW="215619" imgH="215619" progId="Equation.3">
                  <p:embed/>
                </p:oleObj>
              </mc:Choice>
              <mc:Fallback>
                <p:oleObj name="Equation" r:id="rId8" imgW="215619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631" y="2269114"/>
                        <a:ext cx="566738" cy="490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Left Brace 79"/>
          <p:cNvSpPr/>
          <p:nvPr/>
        </p:nvSpPr>
        <p:spPr>
          <a:xfrm rot="5400000">
            <a:off x="1654629" y="1666718"/>
            <a:ext cx="381000" cy="2503033"/>
          </a:xfrm>
          <a:prstGeom prst="leftBrace">
            <a:avLst>
              <a:gd name="adj1" fmla="val 57029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cs typeface="Arial" pitchFamily="34" charset="0"/>
            </a:endParaRPr>
          </a:p>
        </p:txBody>
      </p:sp>
      <p:graphicFrame>
        <p:nvGraphicFramePr>
          <p:cNvPr id="8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437968"/>
              </p:ext>
            </p:extLst>
          </p:nvPr>
        </p:nvGraphicFramePr>
        <p:xfrm>
          <a:off x="2174082" y="1527804"/>
          <a:ext cx="56673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10" imgW="215806" imgH="228501" progId="Equation.3">
                  <p:embed/>
                </p:oleObj>
              </mc:Choice>
              <mc:Fallback>
                <p:oleObj name="Equation" r:id="rId10" imgW="215806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082" y="1527804"/>
                        <a:ext cx="566738" cy="520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Left Brace 82"/>
          <p:cNvSpPr/>
          <p:nvPr/>
        </p:nvSpPr>
        <p:spPr>
          <a:xfrm rot="5400000">
            <a:off x="2266951" y="270363"/>
            <a:ext cx="381000" cy="3771900"/>
          </a:xfrm>
          <a:prstGeom prst="leftBrace">
            <a:avLst>
              <a:gd name="adj1" fmla="val 57029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cs typeface="Arial" pitchFamily="34" charset="0"/>
            </a:endParaRPr>
          </a:p>
        </p:txBody>
      </p:sp>
      <p:sp>
        <p:nvSpPr>
          <p:cNvPr id="44122" name="Rectangle 44121"/>
          <p:cNvSpPr/>
          <p:nvPr/>
        </p:nvSpPr>
        <p:spPr>
          <a:xfrm>
            <a:off x="10047235" y="40061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cs typeface="Arial" pitchFamily="34" charset="0"/>
              </a:rPr>
              <a:t>Execution Prefix: </a:t>
            </a:r>
            <a:r>
              <a:rPr lang="en-US" dirty="0">
                <a:ea typeface="Apple Symbols" charset="0"/>
                <a:cs typeface="Apple Symbols" charset="0"/>
              </a:rPr>
              <a:t>𝚷</a:t>
            </a:r>
            <a:endParaRPr lang="en-US" sz="2400" b="1" baseline="-25000" dirty="0">
              <a:cs typeface="Arial" pitchFamily="34" charset="0"/>
              <a:sym typeface="Symbol"/>
            </a:endParaRPr>
          </a:p>
          <a:p>
            <a:pPr lvl="1"/>
            <a:r>
              <a:rPr lang="en-US" dirty="0">
                <a:cs typeface="Arial" pitchFamily="34" charset="0"/>
                <a:sym typeface="Symbol"/>
              </a:rPr>
              <a:t>Sequence of client instructions</a:t>
            </a:r>
            <a:endParaRPr 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9408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24" grpId="0" build="p"/>
      <p:bldP spid="65" grpId="0" animBg="1"/>
      <p:bldP spid="80" grpId="0" animBg="1"/>
      <p:bldP spid="8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Verification: Extending </a:t>
            </a:r>
            <a:r>
              <a:rPr lang="en-US" sz="2800" dirty="0" smtClean="0">
                <a:cs typeface="Arial" pitchFamily="34" charset="0"/>
                <a:sym typeface="Symbol"/>
              </a:rPr>
              <a:t>𝚷</a:t>
            </a:r>
            <a:r>
              <a:rPr lang="en-US" sz="2800" baseline="-25000" dirty="0" smtClean="0">
                <a:cs typeface="Arial" pitchFamily="34" charset="0"/>
                <a:sym typeface="Symbol"/>
              </a:rPr>
              <a:t>n-1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037" y="1371600"/>
            <a:ext cx="3931267" cy="4800600"/>
          </a:xfrm>
        </p:spPr>
        <p:txBody>
          <a:bodyPr/>
          <a:lstStyle/>
          <a:p>
            <a:r>
              <a:rPr lang="en-US" sz="2000" dirty="0" smtClean="0"/>
              <a:t>Each node holds:</a:t>
            </a:r>
            <a:endParaRPr lang="en-US" sz="2000" dirty="0"/>
          </a:p>
          <a:p>
            <a:pPr lvl="1"/>
            <a:r>
              <a:rPr lang="en-US" sz="1800" b="1" dirty="0">
                <a:cs typeface="Arial" pitchFamily="34" charset="0"/>
                <a:sym typeface="Symbol"/>
              </a:rPr>
              <a:t>Symbolic state </a:t>
            </a:r>
          </a:p>
          <a:p>
            <a:pPr lvl="2"/>
            <a:r>
              <a:rPr lang="en-US" sz="1600" b="1" i="1" dirty="0">
                <a:cs typeface="Arial" pitchFamily="34" charset="0"/>
                <a:sym typeface="Symbol"/>
              </a:rPr>
              <a:t>Memory, Stack, Registers</a:t>
            </a:r>
          </a:p>
          <a:p>
            <a:pPr lvl="2"/>
            <a:r>
              <a:rPr lang="en-US" sz="1600" b="1" i="1" dirty="0">
                <a:cs typeface="Arial" pitchFamily="34" charset="0"/>
                <a:sym typeface="Symbol"/>
              </a:rPr>
              <a:t>Path constraints</a:t>
            </a:r>
          </a:p>
          <a:p>
            <a:pPr lvl="1"/>
            <a:r>
              <a:rPr lang="en-US" sz="1800" b="1" dirty="0">
                <a:cs typeface="Arial" pitchFamily="34" charset="0"/>
                <a:sym typeface="Symbol"/>
              </a:rPr>
              <a:t>Execution </a:t>
            </a:r>
            <a:r>
              <a:rPr lang="en-US" sz="1800" b="1" dirty="0" smtClean="0">
                <a:cs typeface="Arial" pitchFamily="34" charset="0"/>
                <a:sym typeface="Symbol"/>
              </a:rPr>
              <a:t>fragment 𝜋</a:t>
            </a:r>
            <a:endParaRPr lang="en-US" sz="1800" b="1" dirty="0">
              <a:cs typeface="Arial" pitchFamily="34" charset="0"/>
              <a:sym typeface="Symbol"/>
            </a:endParaRPr>
          </a:p>
          <a:p>
            <a:pPr lvl="2"/>
            <a:r>
              <a:rPr lang="en-US" sz="1600" b="1" dirty="0">
                <a:cs typeface="Arial" pitchFamily="34" charset="0"/>
                <a:sym typeface="Symbol"/>
              </a:rPr>
              <a:t>Instruction sequence from previous network I/O node</a:t>
            </a:r>
            <a:endParaRPr lang="en-US" sz="1600" dirty="0"/>
          </a:p>
          <a:p>
            <a:r>
              <a:rPr lang="en-US" sz="2000" dirty="0" smtClean="0"/>
              <a:t>New edges formed when a symbolic branch is reached</a:t>
            </a:r>
          </a:p>
        </p:txBody>
      </p:sp>
      <p:sp>
        <p:nvSpPr>
          <p:cNvPr id="5" name="Oval 4"/>
          <p:cNvSpPr/>
          <p:nvPr/>
        </p:nvSpPr>
        <p:spPr>
          <a:xfrm>
            <a:off x="4288619" y="3329908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0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288619" y="3329908"/>
            <a:ext cx="333905" cy="3339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Straight Connector 6"/>
          <p:cNvCxnSpPr>
            <a:endCxn id="33" idx="1"/>
          </p:cNvCxnSpPr>
          <p:nvPr/>
        </p:nvCxnSpPr>
        <p:spPr>
          <a:xfrm>
            <a:off x="4573625" y="3614914"/>
            <a:ext cx="611479" cy="211143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8" name="Straight Connector 7"/>
          <p:cNvCxnSpPr>
            <a:endCxn id="49" idx="7"/>
          </p:cNvCxnSpPr>
          <p:nvPr/>
        </p:nvCxnSpPr>
        <p:spPr>
          <a:xfrm flipH="1">
            <a:off x="4143761" y="3572271"/>
            <a:ext cx="161083" cy="281920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9" name="Oval 8"/>
          <p:cNvSpPr/>
          <p:nvPr/>
        </p:nvSpPr>
        <p:spPr>
          <a:xfrm>
            <a:off x="5140467" y="3781420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1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894923"/>
              </p:ext>
            </p:extLst>
          </p:nvPr>
        </p:nvGraphicFramePr>
        <p:xfrm>
          <a:off x="6139831" y="1066800"/>
          <a:ext cx="91440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Equation" r:id="rId4" imgW="304668" imgH="228501" progId="Equation.3">
                  <p:embed/>
                </p:oleObj>
              </mc:Choice>
              <mc:Fallback>
                <p:oleObj name="Equation" r:id="rId4" imgW="304668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9831" y="1066800"/>
                        <a:ext cx="914400" cy="592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/>
          <p:cNvCxnSpPr>
            <a:stCxn id="36" idx="0"/>
          </p:cNvCxnSpPr>
          <p:nvPr/>
        </p:nvCxnSpPr>
        <p:spPr>
          <a:xfrm flipH="1" flipV="1">
            <a:off x="6429495" y="1501108"/>
            <a:ext cx="7277" cy="304800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2" name="Oval 11"/>
          <p:cNvSpPr/>
          <p:nvPr/>
        </p:nvSpPr>
        <p:spPr>
          <a:xfrm>
            <a:off x="6269819" y="1805908"/>
            <a:ext cx="333905" cy="333905"/>
          </a:xfrm>
          <a:prstGeom prst="ellipse">
            <a:avLst/>
          </a:prstGeom>
          <a:ln w="38100"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>
            <a:endCxn id="44" idx="0"/>
          </p:cNvCxnSpPr>
          <p:nvPr/>
        </p:nvCxnSpPr>
        <p:spPr>
          <a:xfrm>
            <a:off x="6450420" y="2147821"/>
            <a:ext cx="0" cy="259727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4" name="Oval 13"/>
          <p:cNvSpPr/>
          <p:nvPr/>
        </p:nvSpPr>
        <p:spPr>
          <a:xfrm>
            <a:off x="6269819" y="2415508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0179828"/>
              </p:ext>
            </p:extLst>
          </p:nvPr>
        </p:nvGraphicFramePr>
        <p:xfrm>
          <a:off x="6761115" y="1770113"/>
          <a:ext cx="7175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Equation" r:id="rId6" imgW="431613" imgH="228501" progId="Equation.3">
                  <p:embed/>
                </p:oleObj>
              </mc:Choice>
              <mc:Fallback>
                <p:oleObj name="Equation" r:id="rId6" imgW="431613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1115" y="1770113"/>
                        <a:ext cx="717550" cy="347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Connector 15"/>
          <p:cNvCxnSpPr>
            <a:stCxn id="44" idx="5"/>
            <a:endCxn id="43" idx="1"/>
          </p:cNvCxnSpPr>
          <p:nvPr/>
        </p:nvCxnSpPr>
        <p:spPr>
          <a:xfrm>
            <a:off x="6568473" y="2692554"/>
            <a:ext cx="812783" cy="224791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7" name="Straight Connector 16"/>
          <p:cNvCxnSpPr>
            <a:stCxn id="44" idx="3"/>
            <a:endCxn id="42" idx="7"/>
          </p:cNvCxnSpPr>
          <p:nvPr/>
        </p:nvCxnSpPr>
        <p:spPr>
          <a:xfrm flipH="1">
            <a:off x="5386982" y="2692554"/>
            <a:ext cx="945384" cy="224791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8" name="Oval 17"/>
          <p:cNvSpPr/>
          <p:nvPr/>
        </p:nvSpPr>
        <p:spPr>
          <a:xfrm>
            <a:off x="5126819" y="2872708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0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7336619" y="2872708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1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283467" y="2407548"/>
            <a:ext cx="333905" cy="3339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Straight Connector 20"/>
          <p:cNvCxnSpPr>
            <a:endCxn id="47" idx="1"/>
          </p:cNvCxnSpPr>
          <p:nvPr/>
        </p:nvCxnSpPr>
        <p:spPr>
          <a:xfrm>
            <a:off x="5417513" y="3163402"/>
            <a:ext cx="363543" cy="211143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548782" y="3163402"/>
            <a:ext cx="632624" cy="211143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23" name="Oval 22"/>
          <p:cNvSpPr/>
          <p:nvPr/>
        </p:nvSpPr>
        <p:spPr>
          <a:xfrm>
            <a:off x="5736419" y="3329908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132507" y="2878396"/>
            <a:ext cx="333905" cy="3339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886200" y="3810000"/>
            <a:ext cx="301752" cy="301752"/>
          </a:xfrm>
          <a:prstGeom prst="ellipse">
            <a:avLst/>
          </a:prstGeom>
          <a:ln w="3810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126819" y="3787108"/>
            <a:ext cx="333905" cy="3339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6588267" y="3351516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8174819" y="3324220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1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7322971" y="2872708"/>
            <a:ext cx="333905" cy="3339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8442761" y="3601266"/>
            <a:ext cx="154279" cy="459079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8053982" y="3601266"/>
            <a:ext cx="152672" cy="455099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7" name="Oval 36"/>
          <p:cNvSpPr/>
          <p:nvPr/>
        </p:nvSpPr>
        <p:spPr>
          <a:xfrm>
            <a:off x="7793819" y="4011728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0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8552403" y="4015708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8157755" y="3316260"/>
            <a:ext cx="333905" cy="3339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8061761" y="4287066"/>
            <a:ext cx="341658" cy="490642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7412819" y="4287066"/>
            <a:ext cx="412835" cy="490642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2" name="Oval 41"/>
          <p:cNvSpPr/>
          <p:nvPr/>
        </p:nvSpPr>
        <p:spPr>
          <a:xfrm>
            <a:off x="7260419" y="4777708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8251019" y="4777708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7776755" y="4002060"/>
            <a:ext cx="333905" cy="3339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019800" y="5334000"/>
            <a:ext cx="333905" cy="333905"/>
          </a:xfrm>
          <a:prstGeom prst="ellipse">
            <a:avLst/>
          </a:prstGeom>
          <a:ln w="38100"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5638800" y="4572000"/>
            <a:ext cx="333905" cy="3339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5867400" y="4876800"/>
            <a:ext cx="304800" cy="457200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8" name="Oval 47"/>
          <p:cNvSpPr/>
          <p:nvPr/>
        </p:nvSpPr>
        <p:spPr>
          <a:xfrm>
            <a:off x="5257800" y="5257800"/>
            <a:ext cx="333905" cy="3339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5181600" y="5562600"/>
            <a:ext cx="161083" cy="281920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50" name="Oval 49"/>
          <p:cNvSpPr/>
          <p:nvPr/>
        </p:nvSpPr>
        <p:spPr>
          <a:xfrm>
            <a:off x="4953000" y="5791200"/>
            <a:ext cx="301752" cy="301752"/>
          </a:xfrm>
          <a:prstGeom prst="ellipse">
            <a:avLst/>
          </a:prstGeom>
          <a:ln w="3810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5424753" y="4857006"/>
            <a:ext cx="262946" cy="400794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52" name="Freeform 51"/>
          <p:cNvSpPr/>
          <p:nvPr/>
        </p:nvSpPr>
        <p:spPr>
          <a:xfrm>
            <a:off x="4076700" y="1600200"/>
            <a:ext cx="2667000" cy="4331195"/>
          </a:xfrm>
          <a:custGeom>
            <a:avLst/>
            <a:gdLst>
              <a:gd name="connsiteX0" fmla="*/ 768824 w 1539923"/>
              <a:gd name="connsiteY0" fmla="*/ 222913 h 3919182"/>
              <a:gd name="connsiteX1" fmla="*/ 86436 w 1539923"/>
              <a:gd name="connsiteY1" fmla="*/ 195618 h 3919182"/>
              <a:gd name="connsiteX2" fmla="*/ 250209 w 1539923"/>
              <a:gd name="connsiteY2" fmla="*/ 1396621 h 3919182"/>
              <a:gd name="connsiteX3" fmla="*/ 782472 w 1539923"/>
              <a:gd name="connsiteY3" fmla="*/ 1614985 h 3919182"/>
              <a:gd name="connsiteX4" fmla="*/ 468573 w 1539923"/>
              <a:gd name="connsiteY4" fmla="*/ 1915236 h 3919182"/>
              <a:gd name="connsiteX5" fmla="*/ 168323 w 1539923"/>
              <a:gd name="connsiteY5" fmla="*/ 2529385 h 3919182"/>
              <a:gd name="connsiteX6" fmla="*/ 86436 w 1539923"/>
              <a:gd name="connsiteY6" fmla="*/ 2993409 h 3919182"/>
              <a:gd name="connsiteX7" fmla="*/ 564108 w 1539923"/>
              <a:gd name="connsiteY7" fmla="*/ 3784979 h 3919182"/>
              <a:gd name="connsiteX8" fmla="*/ 1069075 w 1539923"/>
              <a:gd name="connsiteY8" fmla="*/ 3798627 h 3919182"/>
              <a:gd name="connsiteX9" fmla="*/ 1096370 w 1539923"/>
              <a:gd name="connsiteY9" fmla="*/ 3361899 h 3919182"/>
              <a:gd name="connsiteX10" fmla="*/ 782472 w 1539923"/>
              <a:gd name="connsiteY10" fmla="*/ 2761397 h 3919182"/>
              <a:gd name="connsiteX11" fmla="*/ 741529 w 1539923"/>
              <a:gd name="connsiteY11" fmla="*/ 2502090 h 3919182"/>
              <a:gd name="connsiteX12" fmla="*/ 1028132 w 1539923"/>
              <a:gd name="connsiteY12" fmla="*/ 2270078 h 3919182"/>
              <a:gd name="connsiteX13" fmla="*/ 1423917 w 1539923"/>
              <a:gd name="connsiteY13" fmla="*/ 1751463 h 3919182"/>
              <a:gd name="connsiteX14" fmla="*/ 1533099 w 1539923"/>
              <a:gd name="connsiteY14" fmla="*/ 1232848 h 3919182"/>
              <a:gd name="connsiteX15" fmla="*/ 1382973 w 1539923"/>
              <a:gd name="connsiteY15" fmla="*/ 987188 h 3919182"/>
              <a:gd name="connsiteX16" fmla="*/ 864358 w 1539923"/>
              <a:gd name="connsiteY16" fmla="*/ 1041779 h 3919182"/>
              <a:gd name="connsiteX17" fmla="*/ 755176 w 1539923"/>
              <a:gd name="connsiteY17" fmla="*/ 809767 h 3919182"/>
              <a:gd name="connsiteX18" fmla="*/ 755176 w 1539923"/>
              <a:gd name="connsiteY18" fmla="*/ 550460 h 3919182"/>
              <a:gd name="connsiteX19" fmla="*/ 645994 w 1539923"/>
              <a:gd name="connsiteY19" fmla="*/ 168322 h 3919182"/>
              <a:gd name="connsiteX20" fmla="*/ 768824 w 1539923"/>
              <a:gd name="connsiteY20" fmla="*/ 222913 h 3919182"/>
              <a:gd name="connsiteX0" fmla="*/ 768824 w 1539923"/>
              <a:gd name="connsiteY0" fmla="*/ 222913 h 3919182"/>
              <a:gd name="connsiteX1" fmla="*/ 86436 w 1539923"/>
              <a:gd name="connsiteY1" fmla="*/ 195618 h 3919182"/>
              <a:gd name="connsiteX2" fmla="*/ 250209 w 1539923"/>
              <a:gd name="connsiteY2" fmla="*/ 1396621 h 3919182"/>
              <a:gd name="connsiteX3" fmla="*/ 782472 w 1539923"/>
              <a:gd name="connsiteY3" fmla="*/ 1614985 h 3919182"/>
              <a:gd name="connsiteX4" fmla="*/ 468573 w 1539923"/>
              <a:gd name="connsiteY4" fmla="*/ 1915236 h 3919182"/>
              <a:gd name="connsiteX5" fmla="*/ 168323 w 1539923"/>
              <a:gd name="connsiteY5" fmla="*/ 2529385 h 3919182"/>
              <a:gd name="connsiteX6" fmla="*/ 86436 w 1539923"/>
              <a:gd name="connsiteY6" fmla="*/ 2993409 h 3919182"/>
              <a:gd name="connsiteX7" fmla="*/ 564108 w 1539923"/>
              <a:gd name="connsiteY7" fmla="*/ 3784979 h 3919182"/>
              <a:gd name="connsiteX8" fmla="*/ 1069075 w 1539923"/>
              <a:gd name="connsiteY8" fmla="*/ 3798627 h 3919182"/>
              <a:gd name="connsiteX9" fmla="*/ 1096370 w 1539923"/>
              <a:gd name="connsiteY9" fmla="*/ 3361899 h 3919182"/>
              <a:gd name="connsiteX10" fmla="*/ 782472 w 1539923"/>
              <a:gd name="connsiteY10" fmla="*/ 2761397 h 3919182"/>
              <a:gd name="connsiteX11" fmla="*/ 741529 w 1539923"/>
              <a:gd name="connsiteY11" fmla="*/ 2502090 h 3919182"/>
              <a:gd name="connsiteX12" fmla="*/ 1028132 w 1539923"/>
              <a:gd name="connsiteY12" fmla="*/ 2270078 h 3919182"/>
              <a:gd name="connsiteX13" fmla="*/ 1423917 w 1539923"/>
              <a:gd name="connsiteY13" fmla="*/ 1751463 h 3919182"/>
              <a:gd name="connsiteX14" fmla="*/ 1533099 w 1539923"/>
              <a:gd name="connsiteY14" fmla="*/ 1232848 h 3919182"/>
              <a:gd name="connsiteX15" fmla="*/ 1382973 w 1539923"/>
              <a:gd name="connsiteY15" fmla="*/ 987188 h 3919182"/>
              <a:gd name="connsiteX16" fmla="*/ 864358 w 1539923"/>
              <a:gd name="connsiteY16" fmla="*/ 1041779 h 3919182"/>
              <a:gd name="connsiteX17" fmla="*/ 755176 w 1539923"/>
              <a:gd name="connsiteY17" fmla="*/ 809767 h 3919182"/>
              <a:gd name="connsiteX18" fmla="*/ 755176 w 1539923"/>
              <a:gd name="connsiteY18" fmla="*/ 550460 h 3919182"/>
              <a:gd name="connsiteX19" fmla="*/ 768824 w 1539923"/>
              <a:gd name="connsiteY19" fmla="*/ 222913 h 3919182"/>
              <a:gd name="connsiteX0" fmla="*/ 662675 w 1524759"/>
              <a:gd name="connsiteY0" fmla="*/ 212488 h 3921267"/>
              <a:gd name="connsiteX1" fmla="*/ 71272 w 1524759"/>
              <a:gd name="connsiteY1" fmla="*/ 197703 h 3921267"/>
              <a:gd name="connsiteX2" fmla="*/ 235045 w 1524759"/>
              <a:gd name="connsiteY2" fmla="*/ 1398706 h 3921267"/>
              <a:gd name="connsiteX3" fmla="*/ 767308 w 1524759"/>
              <a:gd name="connsiteY3" fmla="*/ 1617070 h 3921267"/>
              <a:gd name="connsiteX4" fmla="*/ 453409 w 1524759"/>
              <a:gd name="connsiteY4" fmla="*/ 1917321 h 3921267"/>
              <a:gd name="connsiteX5" fmla="*/ 153159 w 1524759"/>
              <a:gd name="connsiteY5" fmla="*/ 2531470 h 3921267"/>
              <a:gd name="connsiteX6" fmla="*/ 71272 w 1524759"/>
              <a:gd name="connsiteY6" fmla="*/ 2995494 h 3921267"/>
              <a:gd name="connsiteX7" fmla="*/ 548944 w 1524759"/>
              <a:gd name="connsiteY7" fmla="*/ 3787064 h 3921267"/>
              <a:gd name="connsiteX8" fmla="*/ 1053911 w 1524759"/>
              <a:gd name="connsiteY8" fmla="*/ 3800712 h 3921267"/>
              <a:gd name="connsiteX9" fmla="*/ 1081206 w 1524759"/>
              <a:gd name="connsiteY9" fmla="*/ 3363984 h 3921267"/>
              <a:gd name="connsiteX10" fmla="*/ 767308 w 1524759"/>
              <a:gd name="connsiteY10" fmla="*/ 2763482 h 3921267"/>
              <a:gd name="connsiteX11" fmla="*/ 726365 w 1524759"/>
              <a:gd name="connsiteY11" fmla="*/ 2504175 h 3921267"/>
              <a:gd name="connsiteX12" fmla="*/ 1012968 w 1524759"/>
              <a:gd name="connsiteY12" fmla="*/ 2272163 h 3921267"/>
              <a:gd name="connsiteX13" fmla="*/ 1408753 w 1524759"/>
              <a:gd name="connsiteY13" fmla="*/ 1753548 h 3921267"/>
              <a:gd name="connsiteX14" fmla="*/ 1517935 w 1524759"/>
              <a:gd name="connsiteY14" fmla="*/ 1234933 h 3921267"/>
              <a:gd name="connsiteX15" fmla="*/ 1367809 w 1524759"/>
              <a:gd name="connsiteY15" fmla="*/ 989273 h 3921267"/>
              <a:gd name="connsiteX16" fmla="*/ 849194 w 1524759"/>
              <a:gd name="connsiteY16" fmla="*/ 1043864 h 3921267"/>
              <a:gd name="connsiteX17" fmla="*/ 740012 w 1524759"/>
              <a:gd name="connsiteY17" fmla="*/ 811852 h 3921267"/>
              <a:gd name="connsiteX18" fmla="*/ 740012 w 1524759"/>
              <a:gd name="connsiteY18" fmla="*/ 552545 h 3921267"/>
              <a:gd name="connsiteX19" fmla="*/ 662675 w 1524759"/>
              <a:gd name="connsiteY19" fmla="*/ 212488 h 3921267"/>
              <a:gd name="connsiteX0" fmla="*/ 751575 w 1537459"/>
              <a:gd name="connsiteY0" fmla="*/ 59140 h 4453718"/>
              <a:gd name="connsiteX1" fmla="*/ 83972 w 1537459"/>
              <a:gd name="connsiteY1" fmla="*/ 730154 h 4453718"/>
              <a:gd name="connsiteX2" fmla="*/ 247745 w 1537459"/>
              <a:gd name="connsiteY2" fmla="*/ 1931157 h 4453718"/>
              <a:gd name="connsiteX3" fmla="*/ 780008 w 1537459"/>
              <a:gd name="connsiteY3" fmla="*/ 2149521 h 4453718"/>
              <a:gd name="connsiteX4" fmla="*/ 466109 w 1537459"/>
              <a:gd name="connsiteY4" fmla="*/ 2449772 h 4453718"/>
              <a:gd name="connsiteX5" fmla="*/ 165859 w 1537459"/>
              <a:gd name="connsiteY5" fmla="*/ 3063921 h 4453718"/>
              <a:gd name="connsiteX6" fmla="*/ 83972 w 1537459"/>
              <a:gd name="connsiteY6" fmla="*/ 3527945 h 4453718"/>
              <a:gd name="connsiteX7" fmla="*/ 561644 w 1537459"/>
              <a:gd name="connsiteY7" fmla="*/ 4319515 h 4453718"/>
              <a:gd name="connsiteX8" fmla="*/ 1066611 w 1537459"/>
              <a:gd name="connsiteY8" fmla="*/ 4333163 h 4453718"/>
              <a:gd name="connsiteX9" fmla="*/ 1093906 w 1537459"/>
              <a:gd name="connsiteY9" fmla="*/ 3896435 h 4453718"/>
              <a:gd name="connsiteX10" fmla="*/ 780008 w 1537459"/>
              <a:gd name="connsiteY10" fmla="*/ 3295933 h 4453718"/>
              <a:gd name="connsiteX11" fmla="*/ 739065 w 1537459"/>
              <a:gd name="connsiteY11" fmla="*/ 3036626 h 4453718"/>
              <a:gd name="connsiteX12" fmla="*/ 1025668 w 1537459"/>
              <a:gd name="connsiteY12" fmla="*/ 2804614 h 4453718"/>
              <a:gd name="connsiteX13" fmla="*/ 1421453 w 1537459"/>
              <a:gd name="connsiteY13" fmla="*/ 2285999 h 4453718"/>
              <a:gd name="connsiteX14" fmla="*/ 1530635 w 1537459"/>
              <a:gd name="connsiteY14" fmla="*/ 1767384 h 4453718"/>
              <a:gd name="connsiteX15" fmla="*/ 1380509 w 1537459"/>
              <a:gd name="connsiteY15" fmla="*/ 1521724 h 4453718"/>
              <a:gd name="connsiteX16" fmla="*/ 861894 w 1537459"/>
              <a:gd name="connsiteY16" fmla="*/ 1576315 h 4453718"/>
              <a:gd name="connsiteX17" fmla="*/ 752712 w 1537459"/>
              <a:gd name="connsiteY17" fmla="*/ 1344303 h 4453718"/>
              <a:gd name="connsiteX18" fmla="*/ 752712 w 1537459"/>
              <a:gd name="connsiteY18" fmla="*/ 1084996 h 4453718"/>
              <a:gd name="connsiteX19" fmla="*/ 751575 w 1537459"/>
              <a:gd name="connsiteY19" fmla="*/ 59140 h 4453718"/>
              <a:gd name="connsiteX0" fmla="*/ 733567 w 1519451"/>
              <a:gd name="connsiteY0" fmla="*/ 235803 h 4630381"/>
              <a:gd name="connsiteX1" fmla="*/ 123967 w 1519451"/>
              <a:gd name="connsiteY1" fmla="*/ 312003 h 4630381"/>
              <a:gd name="connsiteX2" fmla="*/ 229737 w 1519451"/>
              <a:gd name="connsiteY2" fmla="*/ 2107820 h 4630381"/>
              <a:gd name="connsiteX3" fmla="*/ 762000 w 1519451"/>
              <a:gd name="connsiteY3" fmla="*/ 2326184 h 4630381"/>
              <a:gd name="connsiteX4" fmla="*/ 448101 w 1519451"/>
              <a:gd name="connsiteY4" fmla="*/ 2626435 h 4630381"/>
              <a:gd name="connsiteX5" fmla="*/ 147851 w 1519451"/>
              <a:gd name="connsiteY5" fmla="*/ 3240584 h 4630381"/>
              <a:gd name="connsiteX6" fmla="*/ 65964 w 1519451"/>
              <a:gd name="connsiteY6" fmla="*/ 3704608 h 4630381"/>
              <a:gd name="connsiteX7" fmla="*/ 543636 w 1519451"/>
              <a:gd name="connsiteY7" fmla="*/ 4496178 h 4630381"/>
              <a:gd name="connsiteX8" fmla="*/ 1048603 w 1519451"/>
              <a:gd name="connsiteY8" fmla="*/ 4509826 h 4630381"/>
              <a:gd name="connsiteX9" fmla="*/ 1075898 w 1519451"/>
              <a:gd name="connsiteY9" fmla="*/ 4073098 h 4630381"/>
              <a:gd name="connsiteX10" fmla="*/ 762000 w 1519451"/>
              <a:gd name="connsiteY10" fmla="*/ 3472596 h 4630381"/>
              <a:gd name="connsiteX11" fmla="*/ 721057 w 1519451"/>
              <a:gd name="connsiteY11" fmla="*/ 3213289 h 4630381"/>
              <a:gd name="connsiteX12" fmla="*/ 1007660 w 1519451"/>
              <a:gd name="connsiteY12" fmla="*/ 2981277 h 4630381"/>
              <a:gd name="connsiteX13" fmla="*/ 1403445 w 1519451"/>
              <a:gd name="connsiteY13" fmla="*/ 2462662 h 4630381"/>
              <a:gd name="connsiteX14" fmla="*/ 1512627 w 1519451"/>
              <a:gd name="connsiteY14" fmla="*/ 1944047 h 4630381"/>
              <a:gd name="connsiteX15" fmla="*/ 1362501 w 1519451"/>
              <a:gd name="connsiteY15" fmla="*/ 1698387 h 4630381"/>
              <a:gd name="connsiteX16" fmla="*/ 843886 w 1519451"/>
              <a:gd name="connsiteY16" fmla="*/ 1752978 h 4630381"/>
              <a:gd name="connsiteX17" fmla="*/ 734704 w 1519451"/>
              <a:gd name="connsiteY17" fmla="*/ 1520966 h 4630381"/>
              <a:gd name="connsiteX18" fmla="*/ 734704 w 1519451"/>
              <a:gd name="connsiteY18" fmla="*/ 1261659 h 4630381"/>
              <a:gd name="connsiteX19" fmla="*/ 733567 w 1519451"/>
              <a:gd name="connsiteY19" fmla="*/ 235803 h 4630381"/>
              <a:gd name="connsiteX0" fmla="*/ 1226972 w 1555656"/>
              <a:gd name="connsiteY0" fmla="*/ 362804 h 4604981"/>
              <a:gd name="connsiteX1" fmla="*/ 160172 w 1555656"/>
              <a:gd name="connsiteY1" fmla="*/ 286603 h 4604981"/>
              <a:gd name="connsiteX2" fmla="*/ 265942 w 1555656"/>
              <a:gd name="connsiteY2" fmla="*/ 2082420 h 4604981"/>
              <a:gd name="connsiteX3" fmla="*/ 798205 w 1555656"/>
              <a:gd name="connsiteY3" fmla="*/ 2300784 h 4604981"/>
              <a:gd name="connsiteX4" fmla="*/ 484306 w 1555656"/>
              <a:gd name="connsiteY4" fmla="*/ 2601035 h 4604981"/>
              <a:gd name="connsiteX5" fmla="*/ 184056 w 1555656"/>
              <a:gd name="connsiteY5" fmla="*/ 3215184 h 4604981"/>
              <a:gd name="connsiteX6" fmla="*/ 102169 w 1555656"/>
              <a:gd name="connsiteY6" fmla="*/ 3679208 h 4604981"/>
              <a:gd name="connsiteX7" fmla="*/ 579841 w 1555656"/>
              <a:gd name="connsiteY7" fmla="*/ 4470778 h 4604981"/>
              <a:gd name="connsiteX8" fmla="*/ 1084808 w 1555656"/>
              <a:gd name="connsiteY8" fmla="*/ 4484426 h 4604981"/>
              <a:gd name="connsiteX9" fmla="*/ 1112103 w 1555656"/>
              <a:gd name="connsiteY9" fmla="*/ 4047698 h 4604981"/>
              <a:gd name="connsiteX10" fmla="*/ 798205 w 1555656"/>
              <a:gd name="connsiteY10" fmla="*/ 3447196 h 4604981"/>
              <a:gd name="connsiteX11" fmla="*/ 757262 w 1555656"/>
              <a:gd name="connsiteY11" fmla="*/ 3187889 h 4604981"/>
              <a:gd name="connsiteX12" fmla="*/ 1043865 w 1555656"/>
              <a:gd name="connsiteY12" fmla="*/ 2955877 h 4604981"/>
              <a:gd name="connsiteX13" fmla="*/ 1439650 w 1555656"/>
              <a:gd name="connsiteY13" fmla="*/ 2437262 h 4604981"/>
              <a:gd name="connsiteX14" fmla="*/ 1548832 w 1555656"/>
              <a:gd name="connsiteY14" fmla="*/ 1918647 h 4604981"/>
              <a:gd name="connsiteX15" fmla="*/ 1398706 w 1555656"/>
              <a:gd name="connsiteY15" fmla="*/ 1672987 h 4604981"/>
              <a:gd name="connsiteX16" fmla="*/ 880091 w 1555656"/>
              <a:gd name="connsiteY16" fmla="*/ 1727578 h 4604981"/>
              <a:gd name="connsiteX17" fmla="*/ 770909 w 1555656"/>
              <a:gd name="connsiteY17" fmla="*/ 1495566 h 4604981"/>
              <a:gd name="connsiteX18" fmla="*/ 770909 w 1555656"/>
              <a:gd name="connsiteY18" fmla="*/ 1236259 h 4604981"/>
              <a:gd name="connsiteX19" fmla="*/ 1226972 w 1555656"/>
              <a:gd name="connsiteY19" fmla="*/ 362804 h 4604981"/>
              <a:gd name="connsiteX0" fmla="*/ 1315872 w 1568356"/>
              <a:gd name="connsiteY0" fmla="*/ 426304 h 4592281"/>
              <a:gd name="connsiteX1" fmla="*/ 172872 w 1568356"/>
              <a:gd name="connsiteY1" fmla="*/ 273903 h 4592281"/>
              <a:gd name="connsiteX2" fmla="*/ 278642 w 1568356"/>
              <a:gd name="connsiteY2" fmla="*/ 2069720 h 4592281"/>
              <a:gd name="connsiteX3" fmla="*/ 810905 w 1568356"/>
              <a:gd name="connsiteY3" fmla="*/ 2288084 h 4592281"/>
              <a:gd name="connsiteX4" fmla="*/ 497006 w 1568356"/>
              <a:gd name="connsiteY4" fmla="*/ 2588335 h 4592281"/>
              <a:gd name="connsiteX5" fmla="*/ 196756 w 1568356"/>
              <a:gd name="connsiteY5" fmla="*/ 3202484 h 4592281"/>
              <a:gd name="connsiteX6" fmla="*/ 114869 w 1568356"/>
              <a:gd name="connsiteY6" fmla="*/ 3666508 h 4592281"/>
              <a:gd name="connsiteX7" fmla="*/ 592541 w 1568356"/>
              <a:gd name="connsiteY7" fmla="*/ 4458078 h 4592281"/>
              <a:gd name="connsiteX8" fmla="*/ 1097508 w 1568356"/>
              <a:gd name="connsiteY8" fmla="*/ 4471726 h 4592281"/>
              <a:gd name="connsiteX9" fmla="*/ 1124803 w 1568356"/>
              <a:gd name="connsiteY9" fmla="*/ 4034998 h 4592281"/>
              <a:gd name="connsiteX10" fmla="*/ 810905 w 1568356"/>
              <a:gd name="connsiteY10" fmla="*/ 3434496 h 4592281"/>
              <a:gd name="connsiteX11" fmla="*/ 769962 w 1568356"/>
              <a:gd name="connsiteY11" fmla="*/ 3175189 h 4592281"/>
              <a:gd name="connsiteX12" fmla="*/ 1056565 w 1568356"/>
              <a:gd name="connsiteY12" fmla="*/ 2943177 h 4592281"/>
              <a:gd name="connsiteX13" fmla="*/ 1452350 w 1568356"/>
              <a:gd name="connsiteY13" fmla="*/ 2424562 h 4592281"/>
              <a:gd name="connsiteX14" fmla="*/ 1561532 w 1568356"/>
              <a:gd name="connsiteY14" fmla="*/ 1905947 h 4592281"/>
              <a:gd name="connsiteX15" fmla="*/ 1411406 w 1568356"/>
              <a:gd name="connsiteY15" fmla="*/ 1660287 h 4592281"/>
              <a:gd name="connsiteX16" fmla="*/ 892791 w 1568356"/>
              <a:gd name="connsiteY16" fmla="*/ 1714878 h 4592281"/>
              <a:gd name="connsiteX17" fmla="*/ 783609 w 1568356"/>
              <a:gd name="connsiteY17" fmla="*/ 1482866 h 4592281"/>
              <a:gd name="connsiteX18" fmla="*/ 783609 w 1568356"/>
              <a:gd name="connsiteY18" fmla="*/ 1223559 h 4592281"/>
              <a:gd name="connsiteX19" fmla="*/ 1315872 w 1568356"/>
              <a:gd name="connsiteY19" fmla="*/ 426304 h 4592281"/>
              <a:gd name="connsiteX0" fmla="*/ 1315872 w 1568356"/>
              <a:gd name="connsiteY0" fmla="*/ 426304 h 4592281"/>
              <a:gd name="connsiteX1" fmla="*/ 172872 w 1568356"/>
              <a:gd name="connsiteY1" fmla="*/ 273903 h 4592281"/>
              <a:gd name="connsiteX2" fmla="*/ 278642 w 1568356"/>
              <a:gd name="connsiteY2" fmla="*/ 2069720 h 4592281"/>
              <a:gd name="connsiteX3" fmla="*/ 810905 w 1568356"/>
              <a:gd name="connsiteY3" fmla="*/ 2288084 h 4592281"/>
              <a:gd name="connsiteX4" fmla="*/ 497006 w 1568356"/>
              <a:gd name="connsiteY4" fmla="*/ 2588335 h 4592281"/>
              <a:gd name="connsiteX5" fmla="*/ 196756 w 1568356"/>
              <a:gd name="connsiteY5" fmla="*/ 3202484 h 4592281"/>
              <a:gd name="connsiteX6" fmla="*/ 114869 w 1568356"/>
              <a:gd name="connsiteY6" fmla="*/ 3666508 h 4592281"/>
              <a:gd name="connsiteX7" fmla="*/ 592541 w 1568356"/>
              <a:gd name="connsiteY7" fmla="*/ 4458078 h 4592281"/>
              <a:gd name="connsiteX8" fmla="*/ 1097508 w 1568356"/>
              <a:gd name="connsiteY8" fmla="*/ 4471726 h 4592281"/>
              <a:gd name="connsiteX9" fmla="*/ 1124803 w 1568356"/>
              <a:gd name="connsiteY9" fmla="*/ 4034998 h 4592281"/>
              <a:gd name="connsiteX10" fmla="*/ 810905 w 1568356"/>
              <a:gd name="connsiteY10" fmla="*/ 3434496 h 4592281"/>
              <a:gd name="connsiteX11" fmla="*/ 769962 w 1568356"/>
              <a:gd name="connsiteY11" fmla="*/ 3175189 h 4592281"/>
              <a:gd name="connsiteX12" fmla="*/ 1056565 w 1568356"/>
              <a:gd name="connsiteY12" fmla="*/ 2943177 h 4592281"/>
              <a:gd name="connsiteX13" fmla="*/ 1452350 w 1568356"/>
              <a:gd name="connsiteY13" fmla="*/ 2424562 h 4592281"/>
              <a:gd name="connsiteX14" fmla="*/ 1561532 w 1568356"/>
              <a:gd name="connsiteY14" fmla="*/ 1905947 h 4592281"/>
              <a:gd name="connsiteX15" fmla="*/ 1411406 w 1568356"/>
              <a:gd name="connsiteY15" fmla="*/ 1660287 h 4592281"/>
              <a:gd name="connsiteX16" fmla="*/ 892791 w 1568356"/>
              <a:gd name="connsiteY16" fmla="*/ 1714878 h 4592281"/>
              <a:gd name="connsiteX17" fmla="*/ 783609 w 1568356"/>
              <a:gd name="connsiteY17" fmla="*/ 1223559 h 4592281"/>
              <a:gd name="connsiteX18" fmla="*/ 1315872 w 1568356"/>
              <a:gd name="connsiteY18" fmla="*/ 426304 h 4592281"/>
              <a:gd name="connsiteX0" fmla="*/ 1349612 w 1602096"/>
              <a:gd name="connsiteY0" fmla="*/ 348050 h 4514027"/>
              <a:gd name="connsiteX1" fmla="*/ 206612 w 1602096"/>
              <a:gd name="connsiteY1" fmla="*/ 195649 h 4514027"/>
              <a:gd name="connsiteX2" fmla="*/ 109940 w 1602096"/>
              <a:gd name="connsiteY2" fmla="*/ 1521946 h 4514027"/>
              <a:gd name="connsiteX3" fmla="*/ 844645 w 1602096"/>
              <a:gd name="connsiteY3" fmla="*/ 2209830 h 4514027"/>
              <a:gd name="connsiteX4" fmla="*/ 530746 w 1602096"/>
              <a:gd name="connsiteY4" fmla="*/ 2510081 h 4514027"/>
              <a:gd name="connsiteX5" fmla="*/ 230496 w 1602096"/>
              <a:gd name="connsiteY5" fmla="*/ 3124230 h 4514027"/>
              <a:gd name="connsiteX6" fmla="*/ 148609 w 1602096"/>
              <a:gd name="connsiteY6" fmla="*/ 3588254 h 4514027"/>
              <a:gd name="connsiteX7" fmla="*/ 626281 w 1602096"/>
              <a:gd name="connsiteY7" fmla="*/ 4379824 h 4514027"/>
              <a:gd name="connsiteX8" fmla="*/ 1131248 w 1602096"/>
              <a:gd name="connsiteY8" fmla="*/ 4393472 h 4514027"/>
              <a:gd name="connsiteX9" fmla="*/ 1158543 w 1602096"/>
              <a:gd name="connsiteY9" fmla="*/ 3956744 h 4514027"/>
              <a:gd name="connsiteX10" fmla="*/ 844645 w 1602096"/>
              <a:gd name="connsiteY10" fmla="*/ 3356242 h 4514027"/>
              <a:gd name="connsiteX11" fmla="*/ 803702 w 1602096"/>
              <a:gd name="connsiteY11" fmla="*/ 3096935 h 4514027"/>
              <a:gd name="connsiteX12" fmla="*/ 1090305 w 1602096"/>
              <a:gd name="connsiteY12" fmla="*/ 2864923 h 4514027"/>
              <a:gd name="connsiteX13" fmla="*/ 1486090 w 1602096"/>
              <a:gd name="connsiteY13" fmla="*/ 2346308 h 4514027"/>
              <a:gd name="connsiteX14" fmla="*/ 1595272 w 1602096"/>
              <a:gd name="connsiteY14" fmla="*/ 1827693 h 4514027"/>
              <a:gd name="connsiteX15" fmla="*/ 1445146 w 1602096"/>
              <a:gd name="connsiteY15" fmla="*/ 1582033 h 4514027"/>
              <a:gd name="connsiteX16" fmla="*/ 926531 w 1602096"/>
              <a:gd name="connsiteY16" fmla="*/ 1636624 h 4514027"/>
              <a:gd name="connsiteX17" fmla="*/ 817349 w 1602096"/>
              <a:gd name="connsiteY17" fmla="*/ 1145305 h 4514027"/>
              <a:gd name="connsiteX18" fmla="*/ 1349612 w 1602096"/>
              <a:gd name="connsiteY18" fmla="*/ 348050 h 4514027"/>
              <a:gd name="connsiteX0" fmla="*/ 2529006 w 2781490"/>
              <a:gd name="connsiteY0" fmla="*/ 348050 h 4514027"/>
              <a:gd name="connsiteX1" fmla="*/ 1386006 w 2781490"/>
              <a:gd name="connsiteY1" fmla="*/ 195649 h 4514027"/>
              <a:gd name="connsiteX2" fmla="*/ 1289334 w 2781490"/>
              <a:gd name="connsiteY2" fmla="*/ 1521946 h 4514027"/>
              <a:gd name="connsiteX3" fmla="*/ 70134 w 2781490"/>
              <a:gd name="connsiteY3" fmla="*/ 1902946 h 4514027"/>
              <a:gd name="connsiteX4" fmla="*/ 1710140 w 2781490"/>
              <a:gd name="connsiteY4" fmla="*/ 2510081 h 4514027"/>
              <a:gd name="connsiteX5" fmla="*/ 1409890 w 2781490"/>
              <a:gd name="connsiteY5" fmla="*/ 3124230 h 4514027"/>
              <a:gd name="connsiteX6" fmla="*/ 1328003 w 2781490"/>
              <a:gd name="connsiteY6" fmla="*/ 3588254 h 4514027"/>
              <a:gd name="connsiteX7" fmla="*/ 1805675 w 2781490"/>
              <a:gd name="connsiteY7" fmla="*/ 4379824 h 4514027"/>
              <a:gd name="connsiteX8" fmla="*/ 2310642 w 2781490"/>
              <a:gd name="connsiteY8" fmla="*/ 4393472 h 4514027"/>
              <a:gd name="connsiteX9" fmla="*/ 2337937 w 2781490"/>
              <a:gd name="connsiteY9" fmla="*/ 3956744 h 4514027"/>
              <a:gd name="connsiteX10" fmla="*/ 2024039 w 2781490"/>
              <a:gd name="connsiteY10" fmla="*/ 3356242 h 4514027"/>
              <a:gd name="connsiteX11" fmla="*/ 1983096 w 2781490"/>
              <a:gd name="connsiteY11" fmla="*/ 3096935 h 4514027"/>
              <a:gd name="connsiteX12" fmla="*/ 2269699 w 2781490"/>
              <a:gd name="connsiteY12" fmla="*/ 2864923 h 4514027"/>
              <a:gd name="connsiteX13" fmla="*/ 2665484 w 2781490"/>
              <a:gd name="connsiteY13" fmla="*/ 2346308 h 4514027"/>
              <a:gd name="connsiteX14" fmla="*/ 2774666 w 2781490"/>
              <a:gd name="connsiteY14" fmla="*/ 1827693 h 4514027"/>
              <a:gd name="connsiteX15" fmla="*/ 2624540 w 2781490"/>
              <a:gd name="connsiteY15" fmla="*/ 1582033 h 4514027"/>
              <a:gd name="connsiteX16" fmla="*/ 2105925 w 2781490"/>
              <a:gd name="connsiteY16" fmla="*/ 1636624 h 4514027"/>
              <a:gd name="connsiteX17" fmla="*/ 1996743 w 2781490"/>
              <a:gd name="connsiteY17" fmla="*/ 1145305 h 4514027"/>
              <a:gd name="connsiteX18" fmla="*/ 2529006 w 2781490"/>
              <a:gd name="connsiteY18" fmla="*/ 348050 h 4514027"/>
              <a:gd name="connsiteX0" fmla="*/ 3367965 w 3620449"/>
              <a:gd name="connsiteY0" fmla="*/ 348050 h 4514027"/>
              <a:gd name="connsiteX1" fmla="*/ 2224965 w 3620449"/>
              <a:gd name="connsiteY1" fmla="*/ 195649 h 4514027"/>
              <a:gd name="connsiteX2" fmla="*/ 2128293 w 3620449"/>
              <a:gd name="connsiteY2" fmla="*/ 1521946 h 4514027"/>
              <a:gd name="connsiteX3" fmla="*/ 909093 w 3620449"/>
              <a:gd name="connsiteY3" fmla="*/ 1902946 h 4514027"/>
              <a:gd name="connsiteX4" fmla="*/ 223293 w 3620449"/>
              <a:gd name="connsiteY4" fmla="*/ 2588746 h 4514027"/>
              <a:gd name="connsiteX5" fmla="*/ 2248849 w 3620449"/>
              <a:gd name="connsiteY5" fmla="*/ 3124230 h 4514027"/>
              <a:gd name="connsiteX6" fmla="*/ 2166962 w 3620449"/>
              <a:gd name="connsiteY6" fmla="*/ 3588254 h 4514027"/>
              <a:gd name="connsiteX7" fmla="*/ 2644634 w 3620449"/>
              <a:gd name="connsiteY7" fmla="*/ 4379824 h 4514027"/>
              <a:gd name="connsiteX8" fmla="*/ 3149601 w 3620449"/>
              <a:gd name="connsiteY8" fmla="*/ 4393472 h 4514027"/>
              <a:gd name="connsiteX9" fmla="*/ 3176896 w 3620449"/>
              <a:gd name="connsiteY9" fmla="*/ 3956744 h 4514027"/>
              <a:gd name="connsiteX10" fmla="*/ 2862998 w 3620449"/>
              <a:gd name="connsiteY10" fmla="*/ 3356242 h 4514027"/>
              <a:gd name="connsiteX11" fmla="*/ 2822055 w 3620449"/>
              <a:gd name="connsiteY11" fmla="*/ 3096935 h 4514027"/>
              <a:gd name="connsiteX12" fmla="*/ 3108658 w 3620449"/>
              <a:gd name="connsiteY12" fmla="*/ 2864923 h 4514027"/>
              <a:gd name="connsiteX13" fmla="*/ 3504443 w 3620449"/>
              <a:gd name="connsiteY13" fmla="*/ 2346308 h 4514027"/>
              <a:gd name="connsiteX14" fmla="*/ 3613625 w 3620449"/>
              <a:gd name="connsiteY14" fmla="*/ 1827693 h 4514027"/>
              <a:gd name="connsiteX15" fmla="*/ 3463499 w 3620449"/>
              <a:gd name="connsiteY15" fmla="*/ 1582033 h 4514027"/>
              <a:gd name="connsiteX16" fmla="*/ 2944884 w 3620449"/>
              <a:gd name="connsiteY16" fmla="*/ 1636624 h 4514027"/>
              <a:gd name="connsiteX17" fmla="*/ 2835702 w 3620449"/>
              <a:gd name="connsiteY17" fmla="*/ 1145305 h 4514027"/>
              <a:gd name="connsiteX18" fmla="*/ 3367965 w 3620449"/>
              <a:gd name="connsiteY18" fmla="*/ 348050 h 4514027"/>
              <a:gd name="connsiteX0" fmla="*/ 3182772 w 3435256"/>
              <a:gd name="connsiteY0" fmla="*/ 348050 h 4514027"/>
              <a:gd name="connsiteX1" fmla="*/ 2039772 w 3435256"/>
              <a:gd name="connsiteY1" fmla="*/ 195649 h 4514027"/>
              <a:gd name="connsiteX2" fmla="*/ 1943100 w 3435256"/>
              <a:gd name="connsiteY2" fmla="*/ 1521946 h 4514027"/>
              <a:gd name="connsiteX3" fmla="*/ 723900 w 3435256"/>
              <a:gd name="connsiteY3" fmla="*/ 1902946 h 4514027"/>
              <a:gd name="connsiteX4" fmla="*/ 38100 w 3435256"/>
              <a:gd name="connsiteY4" fmla="*/ 2588746 h 4514027"/>
              <a:gd name="connsiteX5" fmla="*/ 952501 w 3435256"/>
              <a:gd name="connsiteY5" fmla="*/ 3274546 h 4514027"/>
              <a:gd name="connsiteX6" fmla="*/ 1981769 w 3435256"/>
              <a:gd name="connsiteY6" fmla="*/ 3588254 h 4514027"/>
              <a:gd name="connsiteX7" fmla="*/ 2459441 w 3435256"/>
              <a:gd name="connsiteY7" fmla="*/ 4379824 h 4514027"/>
              <a:gd name="connsiteX8" fmla="*/ 2964408 w 3435256"/>
              <a:gd name="connsiteY8" fmla="*/ 4393472 h 4514027"/>
              <a:gd name="connsiteX9" fmla="*/ 2991703 w 3435256"/>
              <a:gd name="connsiteY9" fmla="*/ 3956744 h 4514027"/>
              <a:gd name="connsiteX10" fmla="*/ 2677805 w 3435256"/>
              <a:gd name="connsiteY10" fmla="*/ 3356242 h 4514027"/>
              <a:gd name="connsiteX11" fmla="*/ 2636862 w 3435256"/>
              <a:gd name="connsiteY11" fmla="*/ 3096935 h 4514027"/>
              <a:gd name="connsiteX12" fmla="*/ 2923465 w 3435256"/>
              <a:gd name="connsiteY12" fmla="*/ 2864923 h 4514027"/>
              <a:gd name="connsiteX13" fmla="*/ 3319250 w 3435256"/>
              <a:gd name="connsiteY13" fmla="*/ 2346308 h 4514027"/>
              <a:gd name="connsiteX14" fmla="*/ 3428432 w 3435256"/>
              <a:gd name="connsiteY14" fmla="*/ 1827693 h 4514027"/>
              <a:gd name="connsiteX15" fmla="*/ 3278306 w 3435256"/>
              <a:gd name="connsiteY15" fmla="*/ 1582033 h 4514027"/>
              <a:gd name="connsiteX16" fmla="*/ 2759691 w 3435256"/>
              <a:gd name="connsiteY16" fmla="*/ 1636624 h 4514027"/>
              <a:gd name="connsiteX17" fmla="*/ 2650509 w 3435256"/>
              <a:gd name="connsiteY17" fmla="*/ 1145305 h 4514027"/>
              <a:gd name="connsiteX18" fmla="*/ 3182772 w 3435256"/>
              <a:gd name="connsiteY18" fmla="*/ 348050 h 4514027"/>
              <a:gd name="connsiteX0" fmla="*/ 3182772 w 3435256"/>
              <a:gd name="connsiteY0" fmla="*/ 348050 h 4463985"/>
              <a:gd name="connsiteX1" fmla="*/ 2039772 w 3435256"/>
              <a:gd name="connsiteY1" fmla="*/ 195649 h 4463985"/>
              <a:gd name="connsiteX2" fmla="*/ 1943100 w 3435256"/>
              <a:gd name="connsiteY2" fmla="*/ 1521946 h 4463985"/>
              <a:gd name="connsiteX3" fmla="*/ 723900 w 3435256"/>
              <a:gd name="connsiteY3" fmla="*/ 1902946 h 4463985"/>
              <a:gd name="connsiteX4" fmla="*/ 38100 w 3435256"/>
              <a:gd name="connsiteY4" fmla="*/ 2588746 h 4463985"/>
              <a:gd name="connsiteX5" fmla="*/ 952501 w 3435256"/>
              <a:gd name="connsiteY5" fmla="*/ 3274546 h 4463985"/>
              <a:gd name="connsiteX6" fmla="*/ 1485900 w 3435256"/>
              <a:gd name="connsiteY6" fmla="*/ 3960346 h 4463985"/>
              <a:gd name="connsiteX7" fmla="*/ 2459441 w 3435256"/>
              <a:gd name="connsiteY7" fmla="*/ 4379824 h 4463985"/>
              <a:gd name="connsiteX8" fmla="*/ 2964408 w 3435256"/>
              <a:gd name="connsiteY8" fmla="*/ 4393472 h 4463985"/>
              <a:gd name="connsiteX9" fmla="*/ 2991703 w 3435256"/>
              <a:gd name="connsiteY9" fmla="*/ 3956744 h 4463985"/>
              <a:gd name="connsiteX10" fmla="*/ 2677805 w 3435256"/>
              <a:gd name="connsiteY10" fmla="*/ 3356242 h 4463985"/>
              <a:gd name="connsiteX11" fmla="*/ 2636862 w 3435256"/>
              <a:gd name="connsiteY11" fmla="*/ 3096935 h 4463985"/>
              <a:gd name="connsiteX12" fmla="*/ 2923465 w 3435256"/>
              <a:gd name="connsiteY12" fmla="*/ 2864923 h 4463985"/>
              <a:gd name="connsiteX13" fmla="*/ 3319250 w 3435256"/>
              <a:gd name="connsiteY13" fmla="*/ 2346308 h 4463985"/>
              <a:gd name="connsiteX14" fmla="*/ 3428432 w 3435256"/>
              <a:gd name="connsiteY14" fmla="*/ 1827693 h 4463985"/>
              <a:gd name="connsiteX15" fmla="*/ 3278306 w 3435256"/>
              <a:gd name="connsiteY15" fmla="*/ 1582033 h 4463985"/>
              <a:gd name="connsiteX16" fmla="*/ 2759691 w 3435256"/>
              <a:gd name="connsiteY16" fmla="*/ 1636624 h 4463985"/>
              <a:gd name="connsiteX17" fmla="*/ 2650509 w 3435256"/>
              <a:gd name="connsiteY17" fmla="*/ 1145305 h 4463985"/>
              <a:gd name="connsiteX18" fmla="*/ 3182772 w 3435256"/>
              <a:gd name="connsiteY18" fmla="*/ 348050 h 4463985"/>
              <a:gd name="connsiteX0" fmla="*/ 3182772 w 3435256"/>
              <a:gd name="connsiteY0" fmla="*/ 348050 h 4870734"/>
              <a:gd name="connsiteX1" fmla="*/ 2039772 w 3435256"/>
              <a:gd name="connsiteY1" fmla="*/ 195649 h 4870734"/>
              <a:gd name="connsiteX2" fmla="*/ 1943100 w 3435256"/>
              <a:gd name="connsiteY2" fmla="*/ 1521946 h 4870734"/>
              <a:gd name="connsiteX3" fmla="*/ 723900 w 3435256"/>
              <a:gd name="connsiteY3" fmla="*/ 1902946 h 4870734"/>
              <a:gd name="connsiteX4" fmla="*/ 38100 w 3435256"/>
              <a:gd name="connsiteY4" fmla="*/ 2588746 h 4870734"/>
              <a:gd name="connsiteX5" fmla="*/ 952501 w 3435256"/>
              <a:gd name="connsiteY5" fmla="*/ 3274546 h 4870734"/>
              <a:gd name="connsiteX6" fmla="*/ 1485900 w 3435256"/>
              <a:gd name="connsiteY6" fmla="*/ 3960346 h 4870734"/>
              <a:gd name="connsiteX7" fmla="*/ 2095500 w 3435256"/>
              <a:gd name="connsiteY7" fmla="*/ 4798546 h 4870734"/>
              <a:gd name="connsiteX8" fmla="*/ 2964408 w 3435256"/>
              <a:gd name="connsiteY8" fmla="*/ 4393472 h 4870734"/>
              <a:gd name="connsiteX9" fmla="*/ 2991703 w 3435256"/>
              <a:gd name="connsiteY9" fmla="*/ 3956744 h 4870734"/>
              <a:gd name="connsiteX10" fmla="*/ 2677805 w 3435256"/>
              <a:gd name="connsiteY10" fmla="*/ 3356242 h 4870734"/>
              <a:gd name="connsiteX11" fmla="*/ 2636862 w 3435256"/>
              <a:gd name="connsiteY11" fmla="*/ 3096935 h 4870734"/>
              <a:gd name="connsiteX12" fmla="*/ 2923465 w 3435256"/>
              <a:gd name="connsiteY12" fmla="*/ 2864923 h 4870734"/>
              <a:gd name="connsiteX13" fmla="*/ 3319250 w 3435256"/>
              <a:gd name="connsiteY13" fmla="*/ 2346308 h 4870734"/>
              <a:gd name="connsiteX14" fmla="*/ 3428432 w 3435256"/>
              <a:gd name="connsiteY14" fmla="*/ 1827693 h 4870734"/>
              <a:gd name="connsiteX15" fmla="*/ 3278306 w 3435256"/>
              <a:gd name="connsiteY15" fmla="*/ 1582033 h 4870734"/>
              <a:gd name="connsiteX16" fmla="*/ 2759691 w 3435256"/>
              <a:gd name="connsiteY16" fmla="*/ 1636624 h 4870734"/>
              <a:gd name="connsiteX17" fmla="*/ 2650509 w 3435256"/>
              <a:gd name="connsiteY17" fmla="*/ 1145305 h 4870734"/>
              <a:gd name="connsiteX18" fmla="*/ 3182772 w 3435256"/>
              <a:gd name="connsiteY18" fmla="*/ 348050 h 4870734"/>
              <a:gd name="connsiteX0" fmla="*/ 3182772 w 3435256"/>
              <a:gd name="connsiteY0" fmla="*/ 348050 h 4874746"/>
              <a:gd name="connsiteX1" fmla="*/ 2039772 w 3435256"/>
              <a:gd name="connsiteY1" fmla="*/ 195649 h 4874746"/>
              <a:gd name="connsiteX2" fmla="*/ 1943100 w 3435256"/>
              <a:gd name="connsiteY2" fmla="*/ 1521946 h 4874746"/>
              <a:gd name="connsiteX3" fmla="*/ 723900 w 3435256"/>
              <a:gd name="connsiteY3" fmla="*/ 1902946 h 4874746"/>
              <a:gd name="connsiteX4" fmla="*/ 38100 w 3435256"/>
              <a:gd name="connsiteY4" fmla="*/ 2588746 h 4874746"/>
              <a:gd name="connsiteX5" fmla="*/ 952501 w 3435256"/>
              <a:gd name="connsiteY5" fmla="*/ 3274546 h 4874746"/>
              <a:gd name="connsiteX6" fmla="*/ 1485900 w 3435256"/>
              <a:gd name="connsiteY6" fmla="*/ 3960346 h 4874746"/>
              <a:gd name="connsiteX7" fmla="*/ 2095500 w 3435256"/>
              <a:gd name="connsiteY7" fmla="*/ 4798546 h 4874746"/>
              <a:gd name="connsiteX8" fmla="*/ 2552700 w 3435256"/>
              <a:gd name="connsiteY8" fmla="*/ 4417545 h 4874746"/>
              <a:gd name="connsiteX9" fmla="*/ 2991703 w 3435256"/>
              <a:gd name="connsiteY9" fmla="*/ 3956744 h 4874746"/>
              <a:gd name="connsiteX10" fmla="*/ 2677805 w 3435256"/>
              <a:gd name="connsiteY10" fmla="*/ 3356242 h 4874746"/>
              <a:gd name="connsiteX11" fmla="*/ 2636862 w 3435256"/>
              <a:gd name="connsiteY11" fmla="*/ 3096935 h 4874746"/>
              <a:gd name="connsiteX12" fmla="*/ 2923465 w 3435256"/>
              <a:gd name="connsiteY12" fmla="*/ 2864923 h 4874746"/>
              <a:gd name="connsiteX13" fmla="*/ 3319250 w 3435256"/>
              <a:gd name="connsiteY13" fmla="*/ 2346308 h 4874746"/>
              <a:gd name="connsiteX14" fmla="*/ 3428432 w 3435256"/>
              <a:gd name="connsiteY14" fmla="*/ 1827693 h 4874746"/>
              <a:gd name="connsiteX15" fmla="*/ 3278306 w 3435256"/>
              <a:gd name="connsiteY15" fmla="*/ 1582033 h 4874746"/>
              <a:gd name="connsiteX16" fmla="*/ 2759691 w 3435256"/>
              <a:gd name="connsiteY16" fmla="*/ 1636624 h 4874746"/>
              <a:gd name="connsiteX17" fmla="*/ 2650509 w 3435256"/>
              <a:gd name="connsiteY17" fmla="*/ 1145305 h 4874746"/>
              <a:gd name="connsiteX18" fmla="*/ 3182772 w 3435256"/>
              <a:gd name="connsiteY18" fmla="*/ 348050 h 4874746"/>
              <a:gd name="connsiteX0" fmla="*/ 3182772 w 3435256"/>
              <a:gd name="connsiteY0" fmla="*/ 348050 h 4874746"/>
              <a:gd name="connsiteX1" fmla="*/ 2039772 w 3435256"/>
              <a:gd name="connsiteY1" fmla="*/ 195649 h 4874746"/>
              <a:gd name="connsiteX2" fmla="*/ 1943100 w 3435256"/>
              <a:gd name="connsiteY2" fmla="*/ 1521946 h 4874746"/>
              <a:gd name="connsiteX3" fmla="*/ 723900 w 3435256"/>
              <a:gd name="connsiteY3" fmla="*/ 1902946 h 4874746"/>
              <a:gd name="connsiteX4" fmla="*/ 38100 w 3435256"/>
              <a:gd name="connsiteY4" fmla="*/ 2588746 h 4874746"/>
              <a:gd name="connsiteX5" fmla="*/ 952501 w 3435256"/>
              <a:gd name="connsiteY5" fmla="*/ 3274546 h 4874746"/>
              <a:gd name="connsiteX6" fmla="*/ 1485900 w 3435256"/>
              <a:gd name="connsiteY6" fmla="*/ 3960346 h 4874746"/>
              <a:gd name="connsiteX7" fmla="*/ 2095500 w 3435256"/>
              <a:gd name="connsiteY7" fmla="*/ 4798546 h 4874746"/>
              <a:gd name="connsiteX8" fmla="*/ 2552700 w 3435256"/>
              <a:gd name="connsiteY8" fmla="*/ 4417545 h 4874746"/>
              <a:gd name="connsiteX9" fmla="*/ 2095500 w 3435256"/>
              <a:gd name="connsiteY9" fmla="*/ 3731745 h 4874746"/>
              <a:gd name="connsiteX10" fmla="*/ 2677805 w 3435256"/>
              <a:gd name="connsiteY10" fmla="*/ 3356242 h 4874746"/>
              <a:gd name="connsiteX11" fmla="*/ 2636862 w 3435256"/>
              <a:gd name="connsiteY11" fmla="*/ 3096935 h 4874746"/>
              <a:gd name="connsiteX12" fmla="*/ 2923465 w 3435256"/>
              <a:gd name="connsiteY12" fmla="*/ 2864923 h 4874746"/>
              <a:gd name="connsiteX13" fmla="*/ 3319250 w 3435256"/>
              <a:gd name="connsiteY13" fmla="*/ 2346308 h 4874746"/>
              <a:gd name="connsiteX14" fmla="*/ 3428432 w 3435256"/>
              <a:gd name="connsiteY14" fmla="*/ 1827693 h 4874746"/>
              <a:gd name="connsiteX15" fmla="*/ 3278306 w 3435256"/>
              <a:gd name="connsiteY15" fmla="*/ 1582033 h 4874746"/>
              <a:gd name="connsiteX16" fmla="*/ 2759691 w 3435256"/>
              <a:gd name="connsiteY16" fmla="*/ 1636624 h 4874746"/>
              <a:gd name="connsiteX17" fmla="*/ 2650509 w 3435256"/>
              <a:gd name="connsiteY17" fmla="*/ 1145305 h 4874746"/>
              <a:gd name="connsiteX18" fmla="*/ 3182772 w 3435256"/>
              <a:gd name="connsiteY18" fmla="*/ 348050 h 4874746"/>
              <a:gd name="connsiteX0" fmla="*/ 3182772 w 3435256"/>
              <a:gd name="connsiteY0" fmla="*/ 348050 h 4874746"/>
              <a:gd name="connsiteX1" fmla="*/ 2039772 w 3435256"/>
              <a:gd name="connsiteY1" fmla="*/ 195649 h 4874746"/>
              <a:gd name="connsiteX2" fmla="*/ 1943100 w 3435256"/>
              <a:gd name="connsiteY2" fmla="*/ 1521946 h 4874746"/>
              <a:gd name="connsiteX3" fmla="*/ 723900 w 3435256"/>
              <a:gd name="connsiteY3" fmla="*/ 1902946 h 4874746"/>
              <a:gd name="connsiteX4" fmla="*/ 38100 w 3435256"/>
              <a:gd name="connsiteY4" fmla="*/ 2588746 h 4874746"/>
              <a:gd name="connsiteX5" fmla="*/ 952501 w 3435256"/>
              <a:gd name="connsiteY5" fmla="*/ 3274546 h 4874746"/>
              <a:gd name="connsiteX6" fmla="*/ 1485900 w 3435256"/>
              <a:gd name="connsiteY6" fmla="*/ 3960346 h 4874746"/>
              <a:gd name="connsiteX7" fmla="*/ 2095500 w 3435256"/>
              <a:gd name="connsiteY7" fmla="*/ 4798546 h 4874746"/>
              <a:gd name="connsiteX8" fmla="*/ 2552700 w 3435256"/>
              <a:gd name="connsiteY8" fmla="*/ 4417545 h 4874746"/>
              <a:gd name="connsiteX9" fmla="*/ 2095500 w 3435256"/>
              <a:gd name="connsiteY9" fmla="*/ 3731745 h 4874746"/>
              <a:gd name="connsiteX10" fmla="*/ 1714500 w 3435256"/>
              <a:gd name="connsiteY10" fmla="*/ 3045945 h 4874746"/>
              <a:gd name="connsiteX11" fmla="*/ 2636862 w 3435256"/>
              <a:gd name="connsiteY11" fmla="*/ 3096935 h 4874746"/>
              <a:gd name="connsiteX12" fmla="*/ 2923465 w 3435256"/>
              <a:gd name="connsiteY12" fmla="*/ 2864923 h 4874746"/>
              <a:gd name="connsiteX13" fmla="*/ 3319250 w 3435256"/>
              <a:gd name="connsiteY13" fmla="*/ 2346308 h 4874746"/>
              <a:gd name="connsiteX14" fmla="*/ 3428432 w 3435256"/>
              <a:gd name="connsiteY14" fmla="*/ 1827693 h 4874746"/>
              <a:gd name="connsiteX15" fmla="*/ 3278306 w 3435256"/>
              <a:gd name="connsiteY15" fmla="*/ 1582033 h 4874746"/>
              <a:gd name="connsiteX16" fmla="*/ 2759691 w 3435256"/>
              <a:gd name="connsiteY16" fmla="*/ 1636624 h 4874746"/>
              <a:gd name="connsiteX17" fmla="*/ 2650509 w 3435256"/>
              <a:gd name="connsiteY17" fmla="*/ 1145305 h 4874746"/>
              <a:gd name="connsiteX18" fmla="*/ 3182772 w 3435256"/>
              <a:gd name="connsiteY18" fmla="*/ 348050 h 4874746"/>
              <a:gd name="connsiteX0" fmla="*/ 3182772 w 3435256"/>
              <a:gd name="connsiteY0" fmla="*/ 348050 h 4874746"/>
              <a:gd name="connsiteX1" fmla="*/ 2039772 w 3435256"/>
              <a:gd name="connsiteY1" fmla="*/ 195649 h 4874746"/>
              <a:gd name="connsiteX2" fmla="*/ 1943100 w 3435256"/>
              <a:gd name="connsiteY2" fmla="*/ 1521946 h 4874746"/>
              <a:gd name="connsiteX3" fmla="*/ 723900 w 3435256"/>
              <a:gd name="connsiteY3" fmla="*/ 1902946 h 4874746"/>
              <a:gd name="connsiteX4" fmla="*/ 38100 w 3435256"/>
              <a:gd name="connsiteY4" fmla="*/ 2588746 h 4874746"/>
              <a:gd name="connsiteX5" fmla="*/ 952501 w 3435256"/>
              <a:gd name="connsiteY5" fmla="*/ 3274546 h 4874746"/>
              <a:gd name="connsiteX6" fmla="*/ 1485900 w 3435256"/>
              <a:gd name="connsiteY6" fmla="*/ 3960346 h 4874746"/>
              <a:gd name="connsiteX7" fmla="*/ 2095500 w 3435256"/>
              <a:gd name="connsiteY7" fmla="*/ 4798546 h 4874746"/>
              <a:gd name="connsiteX8" fmla="*/ 2552700 w 3435256"/>
              <a:gd name="connsiteY8" fmla="*/ 4417545 h 4874746"/>
              <a:gd name="connsiteX9" fmla="*/ 2095500 w 3435256"/>
              <a:gd name="connsiteY9" fmla="*/ 3731745 h 4874746"/>
              <a:gd name="connsiteX10" fmla="*/ 1714500 w 3435256"/>
              <a:gd name="connsiteY10" fmla="*/ 3045945 h 4874746"/>
              <a:gd name="connsiteX11" fmla="*/ 1409700 w 3435256"/>
              <a:gd name="connsiteY11" fmla="*/ 2588745 h 4874746"/>
              <a:gd name="connsiteX12" fmla="*/ 2923465 w 3435256"/>
              <a:gd name="connsiteY12" fmla="*/ 2864923 h 4874746"/>
              <a:gd name="connsiteX13" fmla="*/ 3319250 w 3435256"/>
              <a:gd name="connsiteY13" fmla="*/ 2346308 h 4874746"/>
              <a:gd name="connsiteX14" fmla="*/ 3428432 w 3435256"/>
              <a:gd name="connsiteY14" fmla="*/ 1827693 h 4874746"/>
              <a:gd name="connsiteX15" fmla="*/ 3278306 w 3435256"/>
              <a:gd name="connsiteY15" fmla="*/ 1582033 h 4874746"/>
              <a:gd name="connsiteX16" fmla="*/ 2759691 w 3435256"/>
              <a:gd name="connsiteY16" fmla="*/ 1636624 h 4874746"/>
              <a:gd name="connsiteX17" fmla="*/ 2650509 w 3435256"/>
              <a:gd name="connsiteY17" fmla="*/ 1145305 h 4874746"/>
              <a:gd name="connsiteX18" fmla="*/ 3182772 w 3435256"/>
              <a:gd name="connsiteY18" fmla="*/ 348050 h 4874746"/>
              <a:gd name="connsiteX0" fmla="*/ 3182772 w 3744605"/>
              <a:gd name="connsiteY0" fmla="*/ 348050 h 4874746"/>
              <a:gd name="connsiteX1" fmla="*/ 2039772 w 3744605"/>
              <a:gd name="connsiteY1" fmla="*/ 195649 h 4874746"/>
              <a:gd name="connsiteX2" fmla="*/ 1943100 w 3744605"/>
              <a:gd name="connsiteY2" fmla="*/ 1521946 h 4874746"/>
              <a:gd name="connsiteX3" fmla="*/ 723900 w 3744605"/>
              <a:gd name="connsiteY3" fmla="*/ 1902946 h 4874746"/>
              <a:gd name="connsiteX4" fmla="*/ 38100 w 3744605"/>
              <a:gd name="connsiteY4" fmla="*/ 2588746 h 4874746"/>
              <a:gd name="connsiteX5" fmla="*/ 952501 w 3744605"/>
              <a:gd name="connsiteY5" fmla="*/ 3274546 h 4874746"/>
              <a:gd name="connsiteX6" fmla="*/ 1485900 w 3744605"/>
              <a:gd name="connsiteY6" fmla="*/ 3960346 h 4874746"/>
              <a:gd name="connsiteX7" fmla="*/ 2095500 w 3744605"/>
              <a:gd name="connsiteY7" fmla="*/ 4798546 h 4874746"/>
              <a:gd name="connsiteX8" fmla="*/ 2552700 w 3744605"/>
              <a:gd name="connsiteY8" fmla="*/ 4417545 h 4874746"/>
              <a:gd name="connsiteX9" fmla="*/ 2095500 w 3744605"/>
              <a:gd name="connsiteY9" fmla="*/ 3731745 h 4874746"/>
              <a:gd name="connsiteX10" fmla="*/ 1714500 w 3744605"/>
              <a:gd name="connsiteY10" fmla="*/ 3045945 h 4874746"/>
              <a:gd name="connsiteX11" fmla="*/ 1409700 w 3744605"/>
              <a:gd name="connsiteY11" fmla="*/ 2588745 h 4874746"/>
              <a:gd name="connsiteX12" fmla="*/ 876300 w 3744605"/>
              <a:gd name="connsiteY12" fmla="*/ 2588745 h 4874746"/>
              <a:gd name="connsiteX13" fmla="*/ 3319250 w 3744605"/>
              <a:gd name="connsiteY13" fmla="*/ 2346308 h 4874746"/>
              <a:gd name="connsiteX14" fmla="*/ 3428432 w 3744605"/>
              <a:gd name="connsiteY14" fmla="*/ 1827693 h 4874746"/>
              <a:gd name="connsiteX15" fmla="*/ 3278306 w 3744605"/>
              <a:gd name="connsiteY15" fmla="*/ 1582033 h 4874746"/>
              <a:gd name="connsiteX16" fmla="*/ 2759691 w 3744605"/>
              <a:gd name="connsiteY16" fmla="*/ 1636624 h 4874746"/>
              <a:gd name="connsiteX17" fmla="*/ 2650509 w 3744605"/>
              <a:gd name="connsiteY17" fmla="*/ 1145305 h 4874746"/>
              <a:gd name="connsiteX18" fmla="*/ 3182772 w 3744605"/>
              <a:gd name="connsiteY18" fmla="*/ 348050 h 4874746"/>
              <a:gd name="connsiteX0" fmla="*/ 3182772 w 3816066"/>
              <a:gd name="connsiteY0" fmla="*/ 348050 h 4874746"/>
              <a:gd name="connsiteX1" fmla="*/ 2039772 w 3816066"/>
              <a:gd name="connsiteY1" fmla="*/ 195649 h 4874746"/>
              <a:gd name="connsiteX2" fmla="*/ 1943100 w 3816066"/>
              <a:gd name="connsiteY2" fmla="*/ 1521946 h 4874746"/>
              <a:gd name="connsiteX3" fmla="*/ 723900 w 3816066"/>
              <a:gd name="connsiteY3" fmla="*/ 1902946 h 4874746"/>
              <a:gd name="connsiteX4" fmla="*/ 38100 w 3816066"/>
              <a:gd name="connsiteY4" fmla="*/ 2588746 h 4874746"/>
              <a:gd name="connsiteX5" fmla="*/ 952501 w 3816066"/>
              <a:gd name="connsiteY5" fmla="*/ 3274546 h 4874746"/>
              <a:gd name="connsiteX6" fmla="*/ 1485900 w 3816066"/>
              <a:gd name="connsiteY6" fmla="*/ 3960346 h 4874746"/>
              <a:gd name="connsiteX7" fmla="*/ 2095500 w 3816066"/>
              <a:gd name="connsiteY7" fmla="*/ 4798546 h 4874746"/>
              <a:gd name="connsiteX8" fmla="*/ 2552700 w 3816066"/>
              <a:gd name="connsiteY8" fmla="*/ 4417545 h 4874746"/>
              <a:gd name="connsiteX9" fmla="*/ 2095500 w 3816066"/>
              <a:gd name="connsiteY9" fmla="*/ 3731745 h 4874746"/>
              <a:gd name="connsiteX10" fmla="*/ 1714500 w 3816066"/>
              <a:gd name="connsiteY10" fmla="*/ 3045945 h 4874746"/>
              <a:gd name="connsiteX11" fmla="*/ 1409700 w 3816066"/>
              <a:gd name="connsiteY11" fmla="*/ 2588745 h 4874746"/>
              <a:gd name="connsiteX12" fmla="*/ 876300 w 3816066"/>
              <a:gd name="connsiteY12" fmla="*/ 2588745 h 4874746"/>
              <a:gd name="connsiteX13" fmla="*/ 952500 w 3816066"/>
              <a:gd name="connsiteY13" fmla="*/ 2360145 h 4874746"/>
              <a:gd name="connsiteX14" fmla="*/ 3428432 w 3816066"/>
              <a:gd name="connsiteY14" fmla="*/ 1827693 h 4874746"/>
              <a:gd name="connsiteX15" fmla="*/ 3278306 w 3816066"/>
              <a:gd name="connsiteY15" fmla="*/ 1582033 h 4874746"/>
              <a:gd name="connsiteX16" fmla="*/ 2759691 w 3816066"/>
              <a:gd name="connsiteY16" fmla="*/ 1636624 h 4874746"/>
              <a:gd name="connsiteX17" fmla="*/ 2650509 w 3816066"/>
              <a:gd name="connsiteY17" fmla="*/ 1145305 h 4874746"/>
              <a:gd name="connsiteX18" fmla="*/ 3182772 w 3816066"/>
              <a:gd name="connsiteY18" fmla="*/ 348050 h 4874746"/>
              <a:gd name="connsiteX0" fmla="*/ 3182772 w 3452505"/>
              <a:gd name="connsiteY0" fmla="*/ 348050 h 4874746"/>
              <a:gd name="connsiteX1" fmla="*/ 2039772 w 3452505"/>
              <a:gd name="connsiteY1" fmla="*/ 195649 h 4874746"/>
              <a:gd name="connsiteX2" fmla="*/ 1943100 w 3452505"/>
              <a:gd name="connsiteY2" fmla="*/ 1521946 h 4874746"/>
              <a:gd name="connsiteX3" fmla="*/ 723900 w 3452505"/>
              <a:gd name="connsiteY3" fmla="*/ 1902946 h 4874746"/>
              <a:gd name="connsiteX4" fmla="*/ 38100 w 3452505"/>
              <a:gd name="connsiteY4" fmla="*/ 2588746 h 4874746"/>
              <a:gd name="connsiteX5" fmla="*/ 952501 w 3452505"/>
              <a:gd name="connsiteY5" fmla="*/ 3274546 h 4874746"/>
              <a:gd name="connsiteX6" fmla="*/ 1485900 w 3452505"/>
              <a:gd name="connsiteY6" fmla="*/ 3960346 h 4874746"/>
              <a:gd name="connsiteX7" fmla="*/ 2095500 w 3452505"/>
              <a:gd name="connsiteY7" fmla="*/ 4798546 h 4874746"/>
              <a:gd name="connsiteX8" fmla="*/ 2552700 w 3452505"/>
              <a:gd name="connsiteY8" fmla="*/ 4417545 h 4874746"/>
              <a:gd name="connsiteX9" fmla="*/ 2095500 w 3452505"/>
              <a:gd name="connsiteY9" fmla="*/ 3731745 h 4874746"/>
              <a:gd name="connsiteX10" fmla="*/ 1714500 w 3452505"/>
              <a:gd name="connsiteY10" fmla="*/ 3045945 h 4874746"/>
              <a:gd name="connsiteX11" fmla="*/ 1409700 w 3452505"/>
              <a:gd name="connsiteY11" fmla="*/ 2588745 h 4874746"/>
              <a:gd name="connsiteX12" fmla="*/ 876300 w 3452505"/>
              <a:gd name="connsiteY12" fmla="*/ 2588745 h 4874746"/>
              <a:gd name="connsiteX13" fmla="*/ 952500 w 3452505"/>
              <a:gd name="connsiteY13" fmla="*/ 2360145 h 4874746"/>
              <a:gd name="connsiteX14" fmla="*/ 1714499 w 3452505"/>
              <a:gd name="connsiteY14" fmla="*/ 2207745 h 4874746"/>
              <a:gd name="connsiteX15" fmla="*/ 3278306 w 3452505"/>
              <a:gd name="connsiteY15" fmla="*/ 1582033 h 4874746"/>
              <a:gd name="connsiteX16" fmla="*/ 2759691 w 3452505"/>
              <a:gd name="connsiteY16" fmla="*/ 1636624 h 4874746"/>
              <a:gd name="connsiteX17" fmla="*/ 2650509 w 3452505"/>
              <a:gd name="connsiteY17" fmla="*/ 1145305 h 4874746"/>
              <a:gd name="connsiteX18" fmla="*/ 3182772 w 3452505"/>
              <a:gd name="connsiteY18" fmla="*/ 348050 h 4874746"/>
              <a:gd name="connsiteX0" fmla="*/ 3182772 w 3284562"/>
              <a:gd name="connsiteY0" fmla="*/ 348050 h 4874746"/>
              <a:gd name="connsiteX1" fmla="*/ 2039772 w 3284562"/>
              <a:gd name="connsiteY1" fmla="*/ 195649 h 4874746"/>
              <a:gd name="connsiteX2" fmla="*/ 1943100 w 3284562"/>
              <a:gd name="connsiteY2" fmla="*/ 1521946 h 4874746"/>
              <a:gd name="connsiteX3" fmla="*/ 723900 w 3284562"/>
              <a:gd name="connsiteY3" fmla="*/ 1902946 h 4874746"/>
              <a:gd name="connsiteX4" fmla="*/ 38100 w 3284562"/>
              <a:gd name="connsiteY4" fmla="*/ 2588746 h 4874746"/>
              <a:gd name="connsiteX5" fmla="*/ 952501 w 3284562"/>
              <a:gd name="connsiteY5" fmla="*/ 3274546 h 4874746"/>
              <a:gd name="connsiteX6" fmla="*/ 1485900 w 3284562"/>
              <a:gd name="connsiteY6" fmla="*/ 3960346 h 4874746"/>
              <a:gd name="connsiteX7" fmla="*/ 2095500 w 3284562"/>
              <a:gd name="connsiteY7" fmla="*/ 4798546 h 4874746"/>
              <a:gd name="connsiteX8" fmla="*/ 2552700 w 3284562"/>
              <a:gd name="connsiteY8" fmla="*/ 4417545 h 4874746"/>
              <a:gd name="connsiteX9" fmla="*/ 2095500 w 3284562"/>
              <a:gd name="connsiteY9" fmla="*/ 3731745 h 4874746"/>
              <a:gd name="connsiteX10" fmla="*/ 1714500 w 3284562"/>
              <a:gd name="connsiteY10" fmla="*/ 3045945 h 4874746"/>
              <a:gd name="connsiteX11" fmla="*/ 1409700 w 3284562"/>
              <a:gd name="connsiteY11" fmla="*/ 2588745 h 4874746"/>
              <a:gd name="connsiteX12" fmla="*/ 876300 w 3284562"/>
              <a:gd name="connsiteY12" fmla="*/ 2588745 h 4874746"/>
              <a:gd name="connsiteX13" fmla="*/ 952500 w 3284562"/>
              <a:gd name="connsiteY13" fmla="*/ 2360145 h 4874746"/>
              <a:gd name="connsiteX14" fmla="*/ 1714499 w 3284562"/>
              <a:gd name="connsiteY14" fmla="*/ 2207745 h 4874746"/>
              <a:gd name="connsiteX15" fmla="*/ 2095500 w 3284562"/>
              <a:gd name="connsiteY15" fmla="*/ 1979145 h 4874746"/>
              <a:gd name="connsiteX16" fmla="*/ 2759691 w 3284562"/>
              <a:gd name="connsiteY16" fmla="*/ 1636624 h 4874746"/>
              <a:gd name="connsiteX17" fmla="*/ 2650509 w 3284562"/>
              <a:gd name="connsiteY17" fmla="*/ 1145305 h 4874746"/>
              <a:gd name="connsiteX18" fmla="*/ 3182772 w 3284562"/>
              <a:gd name="connsiteY18" fmla="*/ 348050 h 4874746"/>
              <a:gd name="connsiteX0" fmla="*/ 3182772 w 3395260"/>
              <a:gd name="connsiteY0" fmla="*/ 348050 h 4874746"/>
              <a:gd name="connsiteX1" fmla="*/ 2039772 w 3395260"/>
              <a:gd name="connsiteY1" fmla="*/ 195649 h 4874746"/>
              <a:gd name="connsiteX2" fmla="*/ 1943100 w 3395260"/>
              <a:gd name="connsiteY2" fmla="*/ 1521946 h 4874746"/>
              <a:gd name="connsiteX3" fmla="*/ 723900 w 3395260"/>
              <a:gd name="connsiteY3" fmla="*/ 1902946 h 4874746"/>
              <a:gd name="connsiteX4" fmla="*/ 38100 w 3395260"/>
              <a:gd name="connsiteY4" fmla="*/ 2588746 h 4874746"/>
              <a:gd name="connsiteX5" fmla="*/ 952501 w 3395260"/>
              <a:gd name="connsiteY5" fmla="*/ 3274546 h 4874746"/>
              <a:gd name="connsiteX6" fmla="*/ 1485900 w 3395260"/>
              <a:gd name="connsiteY6" fmla="*/ 3960346 h 4874746"/>
              <a:gd name="connsiteX7" fmla="*/ 2095500 w 3395260"/>
              <a:gd name="connsiteY7" fmla="*/ 4798546 h 4874746"/>
              <a:gd name="connsiteX8" fmla="*/ 2552700 w 3395260"/>
              <a:gd name="connsiteY8" fmla="*/ 4417545 h 4874746"/>
              <a:gd name="connsiteX9" fmla="*/ 2095500 w 3395260"/>
              <a:gd name="connsiteY9" fmla="*/ 3731745 h 4874746"/>
              <a:gd name="connsiteX10" fmla="*/ 1714500 w 3395260"/>
              <a:gd name="connsiteY10" fmla="*/ 3045945 h 4874746"/>
              <a:gd name="connsiteX11" fmla="*/ 1409700 w 3395260"/>
              <a:gd name="connsiteY11" fmla="*/ 2588745 h 4874746"/>
              <a:gd name="connsiteX12" fmla="*/ 876300 w 3395260"/>
              <a:gd name="connsiteY12" fmla="*/ 2588745 h 4874746"/>
              <a:gd name="connsiteX13" fmla="*/ 952500 w 3395260"/>
              <a:gd name="connsiteY13" fmla="*/ 2360145 h 4874746"/>
              <a:gd name="connsiteX14" fmla="*/ 1714499 w 3395260"/>
              <a:gd name="connsiteY14" fmla="*/ 2207745 h 4874746"/>
              <a:gd name="connsiteX15" fmla="*/ 2095500 w 3395260"/>
              <a:gd name="connsiteY15" fmla="*/ 1979145 h 4874746"/>
              <a:gd name="connsiteX16" fmla="*/ 2759691 w 3395260"/>
              <a:gd name="connsiteY16" fmla="*/ 1636624 h 4874746"/>
              <a:gd name="connsiteX17" fmla="*/ 3314700 w 3395260"/>
              <a:gd name="connsiteY17" fmla="*/ 1293345 h 4874746"/>
              <a:gd name="connsiteX18" fmla="*/ 3182772 w 3395260"/>
              <a:gd name="connsiteY18" fmla="*/ 348050 h 4874746"/>
              <a:gd name="connsiteX0" fmla="*/ 3182772 w 3432412"/>
              <a:gd name="connsiteY0" fmla="*/ 348050 h 4874746"/>
              <a:gd name="connsiteX1" fmla="*/ 2039772 w 3432412"/>
              <a:gd name="connsiteY1" fmla="*/ 195649 h 4874746"/>
              <a:gd name="connsiteX2" fmla="*/ 1943100 w 3432412"/>
              <a:gd name="connsiteY2" fmla="*/ 1521946 h 4874746"/>
              <a:gd name="connsiteX3" fmla="*/ 723900 w 3432412"/>
              <a:gd name="connsiteY3" fmla="*/ 1902946 h 4874746"/>
              <a:gd name="connsiteX4" fmla="*/ 38100 w 3432412"/>
              <a:gd name="connsiteY4" fmla="*/ 2588746 h 4874746"/>
              <a:gd name="connsiteX5" fmla="*/ 952501 w 3432412"/>
              <a:gd name="connsiteY5" fmla="*/ 3274546 h 4874746"/>
              <a:gd name="connsiteX6" fmla="*/ 1485900 w 3432412"/>
              <a:gd name="connsiteY6" fmla="*/ 3960346 h 4874746"/>
              <a:gd name="connsiteX7" fmla="*/ 2095500 w 3432412"/>
              <a:gd name="connsiteY7" fmla="*/ 4798546 h 4874746"/>
              <a:gd name="connsiteX8" fmla="*/ 2552700 w 3432412"/>
              <a:gd name="connsiteY8" fmla="*/ 4417545 h 4874746"/>
              <a:gd name="connsiteX9" fmla="*/ 2095500 w 3432412"/>
              <a:gd name="connsiteY9" fmla="*/ 3731745 h 4874746"/>
              <a:gd name="connsiteX10" fmla="*/ 1714500 w 3432412"/>
              <a:gd name="connsiteY10" fmla="*/ 3045945 h 4874746"/>
              <a:gd name="connsiteX11" fmla="*/ 1409700 w 3432412"/>
              <a:gd name="connsiteY11" fmla="*/ 2588745 h 4874746"/>
              <a:gd name="connsiteX12" fmla="*/ 876300 w 3432412"/>
              <a:gd name="connsiteY12" fmla="*/ 2588745 h 4874746"/>
              <a:gd name="connsiteX13" fmla="*/ 952500 w 3432412"/>
              <a:gd name="connsiteY13" fmla="*/ 2360145 h 4874746"/>
              <a:gd name="connsiteX14" fmla="*/ 1714499 w 3432412"/>
              <a:gd name="connsiteY14" fmla="*/ 2207745 h 4874746"/>
              <a:gd name="connsiteX15" fmla="*/ 2095500 w 3432412"/>
              <a:gd name="connsiteY15" fmla="*/ 1979145 h 4874746"/>
              <a:gd name="connsiteX16" fmla="*/ 2476500 w 3432412"/>
              <a:gd name="connsiteY16" fmla="*/ 1826745 h 4874746"/>
              <a:gd name="connsiteX17" fmla="*/ 3314700 w 3432412"/>
              <a:gd name="connsiteY17" fmla="*/ 1293345 h 4874746"/>
              <a:gd name="connsiteX18" fmla="*/ 3182772 w 3432412"/>
              <a:gd name="connsiteY18" fmla="*/ 348050 h 4874746"/>
              <a:gd name="connsiteX0" fmla="*/ 3182772 w 3432412"/>
              <a:gd name="connsiteY0" fmla="*/ 348050 h 4874746"/>
              <a:gd name="connsiteX1" fmla="*/ 2039772 w 3432412"/>
              <a:gd name="connsiteY1" fmla="*/ 195649 h 4874746"/>
              <a:gd name="connsiteX2" fmla="*/ 1943100 w 3432412"/>
              <a:gd name="connsiteY2" fmla="*/ 1521946 h 4874746"/>
              <a:gd name="connsiteX3" fmla="*/ 723900 w 3432412"/>
              <a:gd name="connsiteY3" fmla="*/ 1902946 h 4874746"/>
              <a:gd name="connsiteX4" fmla="*/ 38100 w 3432412"/>
              <a:gd name="connsiteY4" fmla="*/ 2588746 h 4874746"/>
              <a:gd name="connsiteX5" fmla="*/ 952501 w 3432412"/>
              <a:gd name="connsiteY5" fmla="*/ 3274546 h 4874746"/>
              <a:gd name="connsiteX6" fmla="*/ 1485900 w 3432412"/>
              <a:gd name="connsiteY6" fmla="*/ 3960346 h 4874746"/>
              <a:gd name="connsiteX7" fmla="*/ 2095500 w 3432412"/>
              <a:gd name="connsiteY7" fmla="*/ 4798546 h 4874746"/>
              <a:gd name="connsiteX8" fmla="*/ 2552700 w 3432412"/>
              <a:gd name="connsiteY8" fmla="*/ 4417545 h 4874746"/>
              <a:gd name="connsiteX9" fmla="*/ 2095500 w 3432412"/>
              <a:gd name="connsiteY9" fmla="*/ 3731745 h 4874746"/>
              <a:gd name="connsiteX10" fmla="*/ 1714500 w 3432412"/>
              <a:gd name="connsiteY10" fmla="*/ 3045945 h 4874746"/>
              <a:gd name="connsiteX11" fmla="*/ 1409700 w 3432412"/>
              <a:gd name="connsiteY11" fmla="*/ 2588745 h 4874746"/>
              <a:gd name="connsiteX12" fmla="*/ 876300 w 3432412"/>
              <a:gd name="connsiteY12" fmla="*/ 2588745 h 4874746"/>
              <a:gd name="connsiteX13" fmla="*/ 952500 w 3432412"/>
              <a:gd name="connsiteY13" fmla="*/ 2360145 h 4874746"/>
              <a:gd name="connsiteX14" fmla="*/ 1714499 w 3432412"/>
              <a:gd name="connsiteY14" fmla="*/ 2207745 h 4874746"/>
              <a:gd name="connsiteX15" fmla="*/ 1943100 w 3432412"/>
              <a:gd name="connsiteY15" fmla="*/ 1979145 h 4874746"/>
              <a:gd name="connsiteX16" fmla="*/ 2476500 w 3432412"/>
              <a:gd name="connsiteY16" fmla="*/ 1826745 h 4874746"/>
              <a:gd name="connsiteX17" fmla="*/ 3314700 w 3432412"/>
              <a:gd name="connsiteY17" fmla="*/ 1293345 h 4874746"/>
              <a:gd name="connsiteX18" fmla="*/ 3182772 w 3432412"/>
              <a:gd name="connsiteY18" fmla="*/ 348050 h 4874746"/>
              <a:gd name="connsiteX0" fmla="*/ 3182772 w 3432412"/>
              <a:gd name="connsiteY0" fmla="*/ 348050 h 4874746"/>
              <a:gd name="connsiteX1" fmla="*/ 2039772 w 3432412"/>
              <a:gd name="connsiteY1" fmla="*/ 195649 h 4874746"/>
              <a:gd name="connsiteX2" fmla="*/ 1943100 w 3432412"/>
              <a:gd name="connsiteY2" fmla="*/ 1521946 h 4874746"/>
              <a:gd name="connsiteX3" fmla="*/ 723900 w 3432412"/>
              <a:gd name="connsiteY3" fmla="*/ 1902946 h 4874746"/>
              <a:gd name="connsiteX4" fmla="*/ 38100 w 3432412"/>
              <a:gd name="connsiteY4" fmla="*/ 2588746 h 4874746"/>
              <a:gd name="connsiteX5" fmla="*/ 952501 w 3432412"/>
              <a:gd name="connsiteY5" fmla="*/ 3274546 h 4874746"/>
              <a:gd name="connsiteX6" fmla="*/ 1485900 w 3432412"/>
              <a:gd name="connsiteY6" fmla="*/ 3960346 h 4874746"/>
              <a:gd name="connsiteX7" fmla="*/ 2095500 w 3432412"/>
              <a:gd name="connsiteY7" fmla="*/ 4798546 h 4874746"/>
              <a:gd name="connsiteX8" fmla="*/ 2552700 w 3432412"/>
              <a:gd name="connsiteY8" fmla="*/ 4417545 h 4874746"/>
              <a:gd name="connsiteX9" fmla="*/ 2095500 w 3432412"/>
              <a:gd name="connsiteY9" fmla="*/ 3731745 h 4874746"/>
              <a:gd name="connsiteX10" fmla="*/ 1714500 w 3432412"/>
              <a:gd name="connsiteY10" fmla="*/ 3045945 h 4874746"/>
              <a:gd name="connsiteX11" fmla="*/ 1409700 w 3432412"/>
              <a:gd name="connsiteY11" fmla="*/ 2588745 h 4874746"/>
              <a:gd name="connsiteX12" fmla="*/ 876300 w 3432412"/>
              <a:gd name="connsiteY12" fmla="*/ 2588745 h 4874746"/>
              <a:gd name="connsiteX13" fmla="*/ 952500 w 3432412"/>
              <a:gd name="connsiteY13" fmla="*/ 2360145 h 4874746"/>
              <a:gd name="connsiteX14" fmla="*/ 1333500 w 3432412"/>
              <a:gd name="connsiteY14" fmla="*/ 2283945 h 4874746"/>
              <a:gd name="connsiteX15" fmla="*/ 1943100 w 3432412"/>
              <a:gd name="connsiteY15" fmla="*/ 1979145 h 4874746"/>
              <a:gd name="connsiteX16" fmla="*/ 2476500 w 3432412"/>
              <a:gd name="connsiteY16" fmla="*/ 1826745 h 4874746"/>
              <a:gd name="connsiteX17" fmla="*/ 3314700 w 3432412"/>
              <a:gd name="connsiteY17" fmla="*/ 1293345 h 4874746"/>
              <a:gd name="connsiteX18" fmla="*/ 3182772 w 3432412"/>
              <a:gd name="connsiteY18" fmla="*/ 348050 h 4874746"/>
              <a:gd name="connsiteX0" fmla="*/ 3182772 w 3432412"/>
              <a:gd name="connsiteY0" fmla="*/ 348050 h 4874746"/>
              <a:gd name="connsiteX1" fmla="*/ 2039772 w 3432412"/>
              <a:gd name="connsiteY1" fmla="*/ 195649 h 4874746"/>
              <a:gd name="connsiteX2" fmla="*/ 1943100 w 3432412"/>
              <a:gd name="connsiteY2" fmla="*/ 1521946 h 4874746"/>
              <a:gd name="connsiteX3" fmla="*/ 723900 w 3432412"/>
              <a:gd name="connsiteY3" fmla="*/ 1902946 h 4874746"/>
              <a:gd name="connsiteX4" fmla="*/ 38100 w 3432412"/>
              <a:gd name="connsiteY4" fmla="*/ 2588746 h 4874746"/>
              <a:gd name="connsiteX5" fmla="*/ 952501 w 3432412"/>
              <a:gd name="connsiteY5" fmla="*/ 3274546 h 4874746"/>
              <a:gd name="connsiteX6" fmla="*/ 1485900 w 3432412"/>
              <a:gd name="connsiteY6" fmla="*/ 3960346 h 4874746"/>
              <a:gd name="connsiteX7" fmla="*/ 2095500 w 3432412"/>
              <a:gd name="connsiteY7" fmla="*/ 4798546 h 4874746"/>
              <a:gd name="connsiteX8" fmla="*/ 2552700 w 3432412"/>
              <a:gd name="connsiteY8" fmla="*/ 4417545 h 4874746"/>
              <a:gd name="connsiteX9" fmla="*/ 2095500 w 3432412"/>
              <a:gd name="connsiteY9" fmla="*/ 3731745 h 4874746"/>
              <a:gd name="connsiteX10" fmla="*/ 1714500 w 3432412"/>
              <a:gd name="connsiteY10" fmla="*/ 3045945 h 4874746"/>
              <a:gd name="connsiteX11" fmla="*/ 1409700 w 3432412"/>
              <a:gd name="connsiteY11" fmla="*/ 2588745 h 4874746"/>
              <a:gd name="connsiteX12" fmla="*/ 876300 w 3432412"/>
              <a:gd name="connsiteY12" fmla="*/ 2588745 h 4874746"/>
              <a:gd name="connsiteX13" fmla="*/ 723900 w 3432412"/>
              <a:gd name="connsiteY13" fmla="*/ 2436345 h 4874746"/>
              <a:gd name="connsiteX14" fmla="*/ 1333500 w 3432412"/>
              <a:gd name="connsiteY14" fmla="*/ 2283945 h 4874746"/>
              <a:gd name="connsiteX15" fmla="*/ 1943100 w 3432412"/>
              <a:gd name="connsiteY15" fmla="*/ 1979145 h 4874746"/>
              <a:gd name="connsiteX16" fmla="*/ 2476500 w 3432412"/>
              <a:gd name="connsiteY16" fmla="*/ 1826745 h 4874746"/>
              <a:gd name="connsiteX17" fmla="*/ 3314700 w 3432412"/>
              <a:gd name="connsiteY17" fmla="*/ 1293345 h 4874746"/>
              <a:gd name="connsiteX18" fmla="*/ 3182772 w 3432412"/>
              <a:gd name="connsiteY18" fmla="*/ 348050 h 4874746"/>
              <a:gd name="connsiteX0" fmla="*/ 3182772 w 3432412"/>
              <a:gd name="connsiteY0" fmla="*/ 348050 h 4874746"/>
              <a:gd name="connsiteX1" fmla="*/ 2039772 w 3432412"/>
              <a:gd name="connsiteY1" fmla="*/ 195649 h 4874746"/>
              <a:gd name="connsiteX2" fmla="*/ 1943100 w 3432412"/>
              <a:gd name="connsiteY2" fmla="*/ 1521946 h 4874746"/>
              <a:gd name="connsiteX3" fmla="*/ 723900 w 3432412"/>
              <a:gd name="connsiteY3" fmla="*/ 1902946 h 4874746"/>
              <a:gd name="connsiteX4" fmla="*/ 38100 w 3432412"/>
              <a:gd name="connsiteY4" fmla="*/ 2588746 h 4874746"/>
              <a:gd name="connsiteX5" fmla="*/ 952501 w 3432412"/>
              <a:gd name="connsiteY5" fmla="*/ 3274546 h 4874746"/>
              <a:gd name="connsiteX6" fmla="*/ 1485900 w 3432412"/>
              <a:gd name="connsiteY6" fmla="*/ 3960346 h 4874746"/>
              <a:gd name="connsiteX7" fmla="*/ 2095500 w 3432412"/>
              <a:gd name="connsiteY7" fmla="*/ 4798546 h 4874746"/>
              <a:gd name="connsiteX8" fmla="*/ 2552700 w 3432412"/>
              <a:gd name="connsiteY8" fmla="*/ 4417545 h 4874746"/>
              <a:gd name="connsiteX9" fmla="*/ 2095500 w 3432412"/>
              <a:gd name="connsiteY9" fmla="*/ 3731745 h 4874746"/>
              <a:gd name="connsiteX10" fmla="*/ 1714500 w 3432412"/>
              <a:gd name="connsiteY10" fmla="*/ 3045945 h 4874746"/>
              <a:gd name="connsiteX11" fmla="*/ 1485900 w 3432412"/>
              <a:gd name="connsiteY11" fmla="*/ 2741145 h 4874746"/>
              <a:gd name="connsiteX12" fmla="*/ 876300 w 3432412"/>
              <a:gd name="connsiteY12" fmla="*/ 2588745 h 4874746"/>
              <a:gd name="connsiteX13" fmla="*/ 723900 w 3432412"/>
              <a:gd name="connsiteY13" fmla="*/ 2436345 h 4874746"/>
              <a:gd name="connsiteX14" fmla="*/ 1333500 w 3432412"/>
              <a:gd name="connsiteY14" fmla="*/ 2283945 h 4874746"/>
              <a:gd name="connsiteX15" fmla="*/ 1943100 w 3432412"/>
              <a:gd name="connsiteY15" fmla="*/ 1979145 h 4874746"/>
              <a:gd name="connsiteX16" fmla="*/ 2476500 w 3432412"/>
              <a:gd name="connsiteY16" fmla="*/ 1826745 h 4874746"/>
              <a:gd name="connsiteX17" fmla="*/ 3314700 w 3432412"/>
              <a:gd name="connsiteY17" fmla="*/ 1293345 h 4874746"/>
              <a:gd name="connsiteX18" fmla="*/ 3182772 w 3432412"/>
              <a:gd name="connsiteY18" fmla="*/ 348050 h 4874746"/>
              <a:gd name="connsiteX0" fmla="*/ 3182772 w 3432412"/>
              <a:gd name="connsiteY0" fmla="*/ 348050 h 4874746"/>
              <a:gd name="connsiteX1" fmla="*/ 2039772 w 3432412"/>
              <a:gd name="connsiteY1" fmla="*/ 195649 h 4874746"/>
              <a:gd name="connsiteX2" fmla="*/ 1943100 w 3432412"/>
              <a:gd name="connsiteY2" fmla="*/ 1521946 h 4874746"/>
              <a:gd name="connsiteX3" fmla="*/ 723900 w 3432412"/>
              <a:gd name="connsiteY3" fmla="*/ 1902946 h 4874746"/>
              <a:gd name="connsiteX4" fmla="*/ 38100 w 3432412"/>
              <a:gd name="connsiteY4" fmla="*/ 2588746 h 4874746"/>
              <a:gd name="connsiteX5" fmla="*/ 952500 w 3432412"/>
              <a:gd name="connsiteY5" fmla="*/ 3122145 h 4874746"/>
              <a:gd name="connsiteX6" fmla="*/ 1485900 w 3432412"/>
              <a:gd name="connsiteY6" fmla="*/ 3960346 h 4874746"/>
              <a:gd name="connsiteX7" fmla="*/ 2095500 w 3432412"/>
              <a:gd name="connsiteY7" fmla="*/ 4798546 h 4874746"/>
              <a:gd name="connsiteX8" fmla="*/ 2552700 w 3432412"/>
              <a:gd name="connsiteY8" fmla="*/ 4417545 h 4874746"/>
              <a:gd name="connsiteX9" fmla="*/ 2095500 w 3432412"/>
              <a:gd name="connsiteY9" fmla="*/ 3731745 h 4874746"/>
              <a:gd name="connsiteX10" fmla="*/ 1714500 w 3432412"/>
              <a:gd name="connsiteY10" fmla="*/ 3045945 h 4874746"/>
              <a:gd name="connsiteX11" fmla="*/ 1485900 w 3432412"/>
              <a:gd name="connsiteY11" fmla="*/ 2741145 h 4874746"/>
              <a:gd name="connsiteX12" fmla="*/ 876300 w 3432412"/>
              <a:gd name="connsiteY12" fmla="*/ 2588745 h 4874746"/>
              <a:gd name="connsiteX13" fmla="*/ 723900 w 3432412"/>
              <a:gd name="connsiteY13" fmla="*/ 2436345 h 4874746"/>
              <a:gd name="connsiteX14" fmla="*/ 1333500 w 3432412"/>
              <a:gd name="connsiteY14" fmla="*/ 2283945 h 4874746"/>
              <a:gd name="connsiteX15" fmla="*/ 1943100 w 3432412"/>
              <a:gd name="connsiteY15" fmla="*/ 1979145 h 4874746"/>
              <a:gd name="connsiteX16" fmla="*/ 2476500 w 3432412"/>
              <a:gd name="connsiteY16" fmla="*/ 1826745 h 4874746"/>
              <a:gd name="connsiteX17" fmla="*/ 3314700 w 3432412"/>
              <a:gd name="connsiteY17" fmla="*/ 1293345 h 4874746"/>
              <a:gd name="connsiteX18" fmla="*/ 3182772 w 3432412"/>
              <a:gd name="connsiteY18" fmla="*/ 348050 h 4874746"/>
              <a:gd name="connsiteX0" fmla="*/ 3182772 w 3432412"/>
              <a:gd name="connsiteY0" fmla="*/ 348050 h 4950946"/>
              <a:gd name="connsiteX1" fmla="*/ 2039772 w 3432412"/>
              <a:gd name="connsiteY1" fmla="*/ 195649 h 4950946"/>
              <a:gd name="connsiteX2" fmla="*/ 1943100 w 3432412"/>
              <a:gd name="connsiteY2" fmla="*/ 1521946 h 4950946"/>
              <a:gd name="connsiteX3" fmla="*/ 723900 w 3432412"/>
              <a:gd name="connsiteY3" fmla="*/ 1902946 h 4950946"/>
              <a:gd name="connsiteX4" fmla="*/ 38100 w 3432412"/>
              <a:gd name="connsiteY4" fmla="*/ 2588746 h 4950946"/>
              <a:gd name="connsiteX5" fmla="*/ 952500 w 3432412"/>
              <a:gd name="connsiteY5" fmla="*/ 3122145 h 4950946"/>
              <a:gd name="connsiteX6" fmla="*/ 1409700 w 3432412"/>
              <a:gd name="connsiteY6" fmla="*/ 3503145 h 4950946"/>
              <a:gd name="connsiteX7" fmla="*/ 2095500 w 3432412"/>
              <a:gd name="connsiteY7" fmla="*/ 4798546 h 4950946"/>
              <a:gd name="connsiteX8" fmla="*/ 2552700 w 3432412"/>
              <a:gd name="connsiteY8" fmla="*/ 4417545 h 4950946"/>
              <a:gd name="connsiteX9" fmla="*/ 2095500 w 3432412"/>
              <a:gd name="connsiteY9" fmla="*/ 3731745 h 4950946"/>
              <a:gd name="connsiteX10" fmla="*/ 1714500 w 3432412"/>
              <a:gd name="connsiteY10" fmla="*/ 3045945 h 4950946"/>
              <a:gd name="connsiteX11" fmla="*/ 1485900 w 3432412"/>
              <a:gd name="connsiteY11" fmla="*/ 2741145 h 4950946"/>
              <a:gd name="connsiteX12" fmla="*/ 876300 w 3432412"/>
              <a:gd name="connsiteY12" fmla="*/ 2588745 h 4950946"/>
              <a:gd name="connsiteX13" fmla="*/ 723900 w 3432412"/>
              <a:gd name="connsiteY13" fmla="*/ 2436345 h 4950946"/>
              <a:gd name="connsiteX14" fmla="*/ 1333500 w 3432412"/>
              <a:gd name="connsiteY14" fmla="*/ 2283945 h 4950946"/>
              <a:gd name="connsiteX15" fmla="*/ 1943100 w 3432412"/>
              <a:gd name="connsiteY15" fmla="*/ 1979145 h 4950946"/>
              <a:gd name="connsiteX16" fmla="*/ 2476500 w 3432412"/>
              <a:gd name="connsiteY16" fmla="*/ 1826745 h 4950946"/>
              <a:gd name="connsiteX17" fmla="*/ 3314700 w 3432412"/>
              <a:gd name="connsiteY17" fmla="*/ 1293345 h 4950946"/>
              <a:gd name="connsiteX18" fmla="*/ 3182772 w 3432412"/>
              <a:gd name="connsiteY18" fmla="*/ 348050 h 4950946"/>
              <a:gd name="connsiteX0" fmla="*/ 3182772 w 3432412"/>
              <a:gd name="connsiteY0" fmla="*/ 348050 h 4853139"/>
              <a:gd name="connsiteX1" fmla="*/ 2039772 w 3432412"/>
              <a:gd name="connsiteY1" fmla="*/ 195649 h 4853139"/>
              <a:gd name="connsiteX2" fmla="*/ 1943100 w 3432412"/>
              <a:gd name="connsiteY2" fmla="*/ 1521946 h 4853139"/>
              <a:gd name="connsiteX3" fmla="*/ 723900 w 3432412"/>
              <a:gd name="connsiteY3" fmla="*/ 1902946 h 4853139"/>
              <a:gd name="connsiteX4" fmla="*/ 38100 w 3432412"/>
              <a:gd name="connsiteY4" fmla="*/ 2588746 h 4853139"/>
              <a:gd name="connsiteX5" fmla="*/ 952500 w 3432412"/>
              <a:gd name="connsiteY5" fmla="*/ 3122145 h 4853139"/>
              <a:gd name="connsiteX6" fmla="*/ 1409700 w 3432412"/>
              <a:gd name="connsiteY6" fmla="*/ 3503145 h 4853139"/>
              <a:gd name="connsiteX7" fmla="*/ 1682832 w 3432412"/>
              <a:gd name="connsiteY7" fmla="*/ 4089984 h 4853139"/>
              <a:gd name="connsiteX8" fmla="*/ 2095500 w 3432412"/>
              <a:gd name="connsiteY8" fmla="*/ 4798546 h 4853139"/>
              <a:gd name="connsiteX9" fmla="*/ 2552700 w 3432412"/>
              <a:gd name="connsiteY9" fmla="*/ 4417545 h 4853139"/>
              <a:gd name="connsiteX10" fmla="*/ 2095500 w 3432412"/>
              <a:gd name="connsiteY10" fmla="*/ 3731745 h 4853139"/>
              <a:gd name="connsiteX11" fmla="*/ 1714500 w 3432412"/>
              <a:gd name="connsiteY11" fmla="*/ 3045945 h 4853139"/>
              <a:gd name="connsiteX12" fmla="*/ 1485900 w 3432412"/>
              <a:gd name="connsiteY12" fmla="*/ 2741145 h 4853139"/>
              <a:gd name="connsiteX13" fmla="*/ 876300 w 3432412"/>
              <a:gd name="connsiteY13" fmla="*/ 2588745 h 4853139"/>
              <a:gd name="connsiteX14" fmla="*/ 723900 w 3432412"/>
              <a:gd name="connsiteY14" fmla="*/ 2436345 h 4853139"/>
              <a:gd name="connsiteX15" fmla="*/ 1333500 w 3432412"/>
              <a:gd name="connsiteY15" fmla="*/ 2283945 h 4853139"/>
              <a:gd name="connsiteX16" fmla="*/ 1943100 w 3432412"/>
              <a:gd name="connsiteY16" fmla="*/ 1979145 h 4853139"/>
              <a:gd name="connsiteX17" fmla="*/ 2476500 w 3432412"/>
              <a:gd name="connsiteY17" fmla="*/ 1826745 h 4853139"/>
              <a:gd name="connsiteX18" fmla="*/ 3314700 w 3432412"/>
              <a:gd name="connsiteY18" fmla="*/ 1293345 h 4853139"/>
              <a:gd name="connsiteX19" fmla="*/ 3182772 w 3432412"/>
              <a:gd name="connsiteY19" fmla="*/ 348050 h 4853139"/>
              <a:gd name="connsiteX0" fmla="*/ 3182772 w 3432412"/>
              <a:gd name="connsiteY0" fmla="*/ 348050 h 4887446"/>
              <a:gd name="connsiteX1" fmla="*/ 2039772 w 3432412"/>
              <a:gd name="connsiteY1" fmla="*/ 195649 h 4887446"/>
              <a:gd name="connsiteX2" fmla="*/ 1943100 w 3432412"/>
              <a:gd name="connsiteY2" fmla="*/ 1521946 h 4887446"/>
              <a:gd name="connsiteX3" fmla="*/ 723900 w 3432412"/>
              <a:gd name="connsiteY3" fmla="*/ 1902946 h 4887446"/>
              <a:gd name="connsiteX4" fmla="*/ 38100 w 3432412"/>
              <a:gd name="connsiteY4" fmla="*/ 2588746 h 4887446"/>
              <a:gd name="connsiteX5" fmla="*/ 952500 w 3432412"/>
              <a:gd name="connsiteY5" fmla="*/ 3122145 h 4887446"/>
              <a:gd name="connsiteX6" fmla="*/ 1409700 w 3432412"/>
              <a:gd name="connsiteY6" fmla="*/ 3503145 h 4887446"/>
              <a:gd name="connsiteX7" fmla="*/ 1485900 w 3432412"/>
              <a:gd name="connsiteY7" fmla="*/ 3884146 h 4887446"/>
              <a:gd name="connsiteX8" fmla="*/ 2095500 w 3432412"/>
              <a:gd name="connsiteY8" fmla="*/ 4798546 h 4887446"/>
              <a:gd name="connsiteX9" fmla="*/ 2552700 w 3432412"/>
              <a:gd name="connsiteY9" fmla="*/ 4417545 h 4887446"/>
              <a:gd name="connsiteX10" fmla="*/ 2095500 w 3432412"/>
              <a:gd name="connsiteY10" fmla="*/ 3731745 h 4887446"/>
              <a:gd name="connsiteX11" fmla="*/ 1714500 w 3432412"/>
              <a:gd name="connsiteY11" fmla="*/ 3045945 h 4887446"/>
              <a:gd name="connsiteX12" fmla="*/ 1485900 w 3432412"/>
              <a:gd name="connsiteY12" fmla="*/ 2741145 h 4887446"/>
              <a:gd name="connsiteX13" fmla="*/ 876300 w 3432412"/>
              <a:gd name="connsiteY13" fmla="*/ 2588745 h 4887446"/>
              <a:gd name="connsiteX14" fmla="*/ 723900 w 3432412"/>
              <a:gd name="connsiteY14" fmla="*/ 2436345 h 4887446"/>
              <a:gd name="connsiteX15" fmla="*/ 1333500 w 3432412"/>
              <a:gd name="connsiteY15" fmla="*/ 2283945 h 4887446"/>
              <a:gd name="connsiteX16" fmla="*/ 1943100 w 3432412"/>
              <a:gd name="connsiteY16" fmla="*/ 1979145 h 4887446"/>
              <a:gd name="connsiteX17" fmla="*/ 2476500 w 3432412"/>
              <a:gd name="connsiteY17" fmla="*/ 1826745 h 4887446"/>
              <a:gd name="connsiteX18" fmla="*/ 3314700 w 3432412"/>
              <a:gd name="connsiteY18" fmla="*/ 1293345 h 4887446"/>
              <a:gd name="connsiteX19" fmla="*/ 3182772 w 3432412"/>
              <a:gd name="connsiteY19" fmla="*/ 348050 h 4887446"/>
              <a:gd name="connsiteX0" fmla="*/ 3182772 w 3432412"/>
              <a:gd name="connsiteY0" fmla="*/ 348050 h 4887446"/>
              <a:gd name="connsiteX1" fmla="*/ 2039772 w 3432412"/>
              <a:gd name="connsiteY1" fmla="*/ 195649 h 4887446"/>
              <a:gd name="connsiteX2" fmla="*/ 1943100 w 3432412"/>
              <a:gd name="connsiteY2" fmla="*/ 1521946 h 4887446"/>
              <a:gd name="connsiteX3" fmla="*/ 723900 w 3432412"/>
              <a:gd name="connsiteY3" fmla="*/ 1902946 h 4887446"/>
              <a:gd name="connsiteX4" fmla="*/ 38100 w 3432412"/>
              <a:gd name="connsiteY4" fmla="*/ 2588746 h 4887446"/>
              <a:gd name="connsiteX5" fmla="*/ 952500 w 3432412"/>
              <a:gd name="connsiteY5" fmla="*/ 3122145 h 4887446"/>
              <a:gd name="connsiteX6" fmla="*/ 1333500 w 3432412"/>
              <a:gd name="connsiteY6" fmla="*/ 3350745 h 4887446"/>
              <a:gd name="connsiteX7" fmla="*/ 1485900 w 3432412"/>
              <a:gd name="connsiteY7" fmla="*/ 3884146 h 4887446"/>
              <a:gd name="connsiteX8" fmla="*/ 2095500 w 3432412"/>
              <a:gd name="connsiteY8" fmla="*/ 4798546 h 4887446"/>
              <a:gd name="connsiteX9" fmla="*/ 2552700 w 3432412"/>
              <a:gd name="connsiteY9" fmla="*/ 4417545 h 4887446"/>
              <a:gd name="connsiteX10" fmla="*/ 2095500 w 3432412"/>
              <a:gd name="connsiteY10" fmla="*/ 3731745 h 4887446"/>
              <a:gd name="connsiteX11" fmla="*/ 1714500 w 3432412"/>
              <a:gd name="connsiteY11" fmla="*/ 3045945 h 4887446"/>
              <a:gd name="connsiteX12" fmla="*/ 1485900 w 3432412"/>
              <a:gd name="connsiteY12" fmla="*/ 2741145 h 4887446"/>
              <a:gd name="connsiteX13" fmla="*/ 876300 w 3432412"/>
              <a:gd name="connsiteY13" fmla="*/ 2588745 h 4887446"/>
              <a:gd name="connsiteX14" fmla="*/ 723900 w 3432412"/>
              <a:gd name="connsiteY14" fmla="*/ 2436345 h 4887446"/>
              <a:gd name="connsiteX15" fmla="*/ 1333500 w 3432412"/>
              <a:gd name="connsiteY15" fmla="*/ 2283945 h 4887446"/>
              <a:gd name="connsiteX16" fmla="*/ 1943100 w 3432412"/>
              <a:gd name="connsiteY16" fmla="*/ 1979145 h 4887446"/>
              <a:gd name="connsiteX17" fmla="*/ 2476500 w 3432412"/>
              <a:gd name="connsiteY17" fmla="*/ 1826745 h 4887446"/>
              <a:gd name="connsiteX18" fmla="*/ 3314700 w 3432412"/>
              <a:gd name="connsiteY18" fmla="*/ 1293345 h 4887446"/>
              <a:gd name="connsiteX19" fmla="*/ 3182772 w 3432412"/>
              <a:gd name="connsiteY19" fmla="*/ 348050 h 4887446"/>
              <a:gd name="connsiteX0" fmla="*/ 3182772 w 3432412"/>
              <a:gd name="connsiteY0" fmla="*/ 348050 h 4887446"/>
              <a:gd name="connsiteX1" fmla="*/ 2039772 w 3432412"/>
              <a:gd name="connsiteY1" fmla="*/ 195649 h 4887446"/>
              <a:gd name="connsiteX2" fmla="*/ 1943100 w 3432412"/>
              <a:gd name="connsiteY2" fmla="*/ 1521946 h 4887446"/>
              <a:gd name="connsiteX3" fmla="*/ 723900 w 3432412"/>
              <a:gd name="connsiteY3" fmla="*/ 1902946 h 4887446"/>
              <a:gd name="connsiteX4" fmla="*/ 38100 w 3432412"/>
              <a:gd name="connsiteY4" fmla="*/ 2588746 h 4887446"/>
              <a:gd name="connsiteX5" fmla="*/ 952500 w 3432412"/>
              <a:gd name="connsiteY5" fmla="*/ 3122145 h 4887446"/>
              <a:gd name="connsiteX6" fmla="*/ 1333500 w 3432412"/>
              <a:gd name="connsiteY6" fmla="*/ 3350745 h 4887446"/>
              <a:gd name="connsiteX7" fmla="*/ 1485900 w 3432412"/>
              <a:gd name="connsiteY7" fmla="*/ 3884146 h 4887446"/>
              <a:gd name="connsiteX8" fmla="*/ 2095500 w 3432412"/>
              <a:gd name="connsiteY8" fmla="*/ 4798546 h 4887446"/>
              <a:gd name="connsiteX9" fmla="*/ 2552700 w 3432412"/>
              <a:gd name="connsiteY9" fmla="*/ 4417545 h 4887446"/>
              <a:gd name="connsiteX10" fmla="*/ 2095500 w 3432412"/>
              <a:gd name="connsiteY10" fmla="*/ 3731745 h 4887446"/>
              <a:gd name="connsiteX11" fmla="*/ 1714500 w 3432412"/>
              <a:gd name="connsiteY11" fmla="*/ 3274545 h 4887446"/>
              <a:gd name="connsiteX12" fmla="*/ 1485900 w 3432412"/>
              <a:gd name="connsiteY12" fmla="*/ 2741145 h 4887446"/>
              <a:gd name="connsiteX13" fmla="*/ 876300 w 3432412"/>
              <a:gd name="connsiteY13" fmla="*/ 2588745 h 4887446"/>
              <a:gd name="connsiteX14" fmla="*/ 723900 w 3432412"/>
              <a:gd name="connsiteY14" fmla="*/ 2436345 h 4887446"/>
              <a:gd name="connsiteX15" fmla="*/ 1333500 w 3432412"/>
              <a:gd name="connsiteY15" fmla="*/ 2283945 h 4887446"/>
              <a:gd name="connsiteX16" fmla="*/ 1943100 w 3432412"/>
              <a:gd name="connsiteY16" fmla="*/ 1979145 h 4887446"/>
              <a:gd name="connsiteX17" fmla="*/ 2476500 w 3432412"/>
              <a:gd name="connsiteY17" fmla="*/ 1826745 h 4887446"/>
              <a:gd name="connsiteX18" fmla="*/ 3314700 w 3432412"/>
              <a:gd name="connsiteY18" fmla="*/ 1293345 h 4887446"/>
              <a:gd name="connsiteX19" fmla="*/ 3182772 w 3432412"/>
              <a:gd name="connsiteY19" fmla="*/ 348050 h 4887446"/>
              <a:gd name="connsiteX0" fmla="*/ 3182772 w 3432412"/>
              <a:gd name="connsiteY0" fmla="*/ 348050 h 4900146"/>
              <a:gd name="connsiteX1" fmla="*/ 2039772 w 3432412"/>
              <a:gd name="connsiteY1" fmla="*/ 195649 h 4900146"/>
              <a:gd name="connsiteX2" fmla="*/ 1943100 w 3432412"/>
              <a:gd name="connsiteY2" fmla="*/ 1521946 h 4900146"/>
              <a:gd name="connsiteX3" fmla="*/ 723900 w 3432412"/>
              <a:gd name="connsiteY3" fmla="*/ 1902946 h 4900146"/>
              <a:gd name="connsiteX4" fmla="*/ 38100 w 3432412"/>
              <a:gd name="connsiteY4" fmla="*/ 2588746 h 4900146"/>
              <a:gd name="connsiteX5" fmla="*/ 952500 w 3432412"/>
              <a:gd name="connsiteY5" fmla="*/ 3122145 h 4900146"/>
              <a:gd name="connsiteX6" fmla="*/ 1333500 w 3432412"/>
              <a:gd name="connsiteY6" fmla="*/ 3350745 h 4900146"/>
              <a:gd name="connsiteX7" fmla="*/ 1485900 w 3432412"/>
              <a:gd name="connsiteY7" fmla="*/ 3884146 h 4900146"/>
              <a:gd name="connsiteX8" fmla="*/ 2095500 w 3432412"/>
              <a:gd name="connsiteY8" fmla="*/ 4798546 h 4900146"/>
              <a:gd name="connsiteX9" fmla="*/ 2400300 w 3432412"/>
              <a:gd name="connsiteY9" fmla="*/ 4493745 h 4900146"/>
              <a:gd name="connsiteX10" fmla="*/ 2095500 w 3432412"/>
              <a:gd name="connsiteY10" fmla="*/ 3731745 h 4900146"/>
              <a:gd name="connsiteX11" fmla="*/ 1714500 w 3432412"/>
              <a:gd name="connsiteY11" fmla="*/ 3274545 h 4900146"/>
              <a:gd name="connsiteX12" fmla="*/ 1485900 w 3432412"/>
              <a:gd name="connsiteY12" fmla="*/ 2741145 h 4900146"/>
              <a:gd name="connsiteX13" fmla="*/ 876300 w 3432412"/>
              <a:gd name="connsiteY13" fmla="*/ 2588745 h 4900146"/>
              <a:gd name="connsiteX14" fmla="*/ 723900 w 3432412"/>
              <a:gd name="connsiteY14" fmla="*/ 2436345 h 4900146"/>
              <a:gd name="connsiteX15" fmla="*/ 1333500 w 3432412"/>
              <a:gd name="connsiteY15" fmla="*/ 2283945 h 4900146"/>
              <a:gd name="connsiteX16" fmla="*/ 1943100 w 3432412"/>
              <a:gd name="connsiteY16" fmla="*/ 1979145 h 4900146"/>
              <a:gd name="connsiteX17" fmla="*/ 2476500 w 3432412"/>
              <a:gd name="connsiteY17" fmla="*/ 1826745 h 4900146"/>
              <a:gd name="connsiteX18" fmla="*/ 3314700 w 3432412"/>
              <a:gd name="connsiteY18" fmla="*/ 1293345 h 4900146"/>
              <a:gd name="connsiteX19" fmla="*/ 3182772 w 3432412"/>
              <a:gd name="connsiteY19" fmla="*/ 348050 h 4900146"/>
              <a:gd name="connsiteX0" fmla="*/ 3182772 w 3432412"/>
              <a:gd name="connsiteY0" fmla="*/ 348050 h 4900145"/>
              <a:gd name="connsiteX1" fmla="*/ 2039772 w 3432412"/>
              <a:gd name="connsiteY1" fmla="*/ 195649 h 4900145"/>
              <a:gd name="connsiteX2" fmla="*/ 1943100 w 3432412"/>
              <a:gd name="connsiteY2" fmla="*/ 1521946 h 4900145"/>
              <a:gd name="connsiteX3" fmla="*/ 723900 w 3432412"/>
              <a:gd name="connsiteY3" fmla="*/ 1902946 h 4900145"/>
              <a:gd name="connsiteX4" fmla="*/ 38100 w 3432412"/>
              <a:gd name="connsiteY4" fmla="*/ 2588746 h 4900145"/>
              <a:gd name="connsiteX5" fmla="*/ 952500 w 3432412"/>
              <a:gd name="connsiteY5" fmla="*/ 3122145 h 4900145"/>
              <a:gd name="connsiteX6" fmla="*/ 1333500 w 3432412"/>
              <a:gd name="connsiteY6" fmla="*/ 3350745 h 4900145"/>
              <a:gd name="connsiteX7" fmla="*/ 1485900 w 3432412"/>
              <a:gd name="connsiteY7" fmla="*/ 3884146 h 4900145"/>
              <a:gd name="connsiteX8" fmla="*/ 2019300 w 3432412"/>
              <a:gd name="connsiteY8" fmla="*/ 4798545 h 4900145"/>
              <a:gd name="connsiteX9" fmla="*/ 2400300 w 3432412"/>
              <a:gd name="connsiteY9" fmla="*/ 4493745 h 4900145"/>
              <a:gd name="connsiteX10" fmla="*/ 2095500 w 3432412"/>
              <a:gd name="connsiteY10" fmla="*/ 3731745 h 4900145"/>
              <a:gd name="connsiteX11" fmla="*/ 1714500 w 3432412"/>
              <a:gd name="connsiteY11" fmla="*/ 3274545 h 4900145"/>
              <a:gd name="connsiteX12" fmla="*/ 1485900 w 3432412"/>
              <a:gd name="connsiteY12" fmla="*/ 2741145 h 4900145"/>
              <a:gd name="connsiteX13" fmla="*/ 876300 w 3432412"/>
              <a:gd name="connsiteY13" fmla="*/ 2588745 h 4900145"/>
              <a:gd name="connsiteX14" fmla="*/ 723900 w 3432412"/>
              <a:gd name="connsiteY14" fmla="*/ 2436345 h 4900145"/>
              <a:gd name="connsiteX15" fmla="*/ 1333500 w 3432412"/>
              <a:gd name="connsiteY15" fmla="*/ 2283945 h 4900145"/>
              <a:gd name="connsiteX16" fmla="*/ 1943100 w 3432412"/>
              <a:gd name="connsiteY16" fmla="*/ 1979145 h 4900145"/>
              <a:gd name="connsiteX17" fmla="*/ 2476500 w 3432412"/>
              <a:gd name="connsiteY17" fmla="*/ 1826745 h 4900145"/>
              <a:gd name="connsiteX18" fmla="*/ 3314700 w 3432412"/>
              <a:gd name="connsiteY18" fmla="*/ 1293345 h 4900145"/>
              <a:gd name="connsiteX19" fmla="*/ 3182772 w 3432412"/>
              <a:gd name="connsiteY19" fmla="*/ 348050 h 4900145"/>
              <a:gd name="connsiteX0" fmla="*/ 3182772 w 3432412"/>
              <a:gd name="connsiteY0" fmla="*/ 348050 h 4798545"/>
              <a:gd name="connsiteX1" fmla="*/ 2039772 w 3432412"/>
              <a:gd name="connsiteY1" fmla="*/ 195649 h 4798545"/>
              <a:gd name="connsiteX2" fmla="*/ 1943100 w 3432412"/>
              <a:gd name="connsiteY2" fmla="*/ 1521946 h 4798545"/>
              <a:gd name="connsiteX3" fmla="*/ 723900 w 3432412"/>
              <a:gd name="connsiteY3" fmla="*/ 1902946 h 4798545"/>
              <a:gd name="connsiteX4" fmla="*/ 38100 w 3432412"/>
              <a:gd name="connsiteY4" fmla="*/ 2588746 h 4798545"/>
              <a:gd name="connsiteX5" fmla="*/ 952500 w 3432412"/>
              <a:gd name="connsiteY5" fmla="*/ 3122145 h 4798545"/>
              <a:gd name="connsiteX6" fmla="*/ 1333500 w 3432412"/>
              <a:gd name="connsiteY6" fmla="*/ 3350745 h 4798545"/>
              <a:gd name="connsiteX7" fmla="*/ 1485900 w 3432412"/>
              <a:gd name="connsiteY7" fmla="*/ 3884146 h 4798545"/>
              <a:gd name="connsiteX8" fmla="*/ 2019300 w 3432412"/>
              <a:gd name="connsiteY8" fmla="*/ 4798545 h 4798545"/>
              <a:gd name="connsiteX9" fmla="*/ 2400300 w 3432412"/>
              <a:gd name="connsiteY9" fmla="*/ 4493745 h 4798545"/>
              <a:gd name="connsiteX10" fmla="*/ 2095500 w 3432412"/>
              <a:gd name="connsiteY10" fmla="*/ 3731745 h 4798545"/>
              <a:gd name="connsiteX11" fmla="*/ 1714500 w 3432412"/>
              <a:gd name="connsiteY11" fmla="*/ 3274545 h 4798545"/>
              <a:gd name="connsiteX12" fmla="*/ 1485900 w 3432412"/>
              <a:gd name="connsiteY12" fmla="*/ 2741145 h 4798545"/>
              <a:gd name="connsiteX13" fmla="*/ 876300 w 3432412"/>
              <a:gd name="connsiteY13" fmla="*/ 2588745 h 4798545"/>
              <a:gd name="connsiteX14" fmla="*/ 723900 w 3432412"/>
              <a:gd name="connsiteY14" fmla="*/ 2436345 h 4798545"/>
              <a:gd name="connsiteX15" fmla="*/ 1333500 w 3432412"/>
              <a:gd name="connsiteY15" fmla="*/ 2283945 h 4798545"/>
              <a:gd name="connsiteX16" fmla="*/ 1943100 w 3432412"/>
              <a:gd name="connsiteY16" fmla="*/ 1979145 h 4798545"/>
              <a:gd name="connsiteX17" fmla="*/ 2476500 w 3432412"/>
              <a:gd name="connsiteY17" fmla="*/ 1826745 h 4798545"/>
              <a:gd name="connsiteX18" fmla="*/ 3314700 w 3432412"/>
              <a:gd name="connsiteY18" fmla="*/ 1293345 h 4798545"/>
              <a:gd name="connsiteX19" fmla="*/ 3182772 w 3432412"/>
              <a:gd name="connsiteY19" fmla="*/ 348050 h 4798545"/>
              <a:gd name="connsiteX0" fmla="*/ 3182772 w 3432412"/>
              <a:gd name="connsiteY0" fmla="*/ 348050 h 4938740"/>
              <a:gd name="connsiteX1" fmla="*/ 2039772 w 3432412"/>
              <a:gd name="connsiteY1" fmla="*/ 195649 h 4938740"/>
              <a:gd name="connsiteX2" fmla="*/ 1943100 w 3432412"/>
              <a:gd name="connsiteY2" fmla="*/ 1521946 h 4938740"/>
              <a:gd name="connsiteX3" fmla="*/ 723900 w 3432412"/>
              <a:gd name="connsiteY3" fmla="*/ 1902946 h 4938740"/>
              <a:gd name="connsiteX4" fmla="*/ 38100 w 3432412"/>
              <a:gd name="connsiteY4" fmla="*/ 2588746 h 4938740"/>
              <a:gd name="connsiteX5" fmla="*/ 952500 w 3432412"/>
              <a:gd name="connsiteY5" fmla="*/ 3122145 h 4938740"/>
              <a:gd name="connsiteX6" fmla="*/ 1333500 w 3432412"/>
              <a:gd name="connsiteY6" fmla="*/ 3350745 h 4938740"/>
              <a:gd name="connsiteX7" fmla="*/ 1485900 w 3432412"/>
              <a:gd name="connsiteY7" fmla="*/ 3884146 h 4938740"/>
              <a:gd name="connsiteX8" fmla="*/ 2019300 w 3432412"/>
              <a:gd name="connsiteY8" fmla="*/ 4798545 h 4938740"/>
              <a:gd name="connsiteX9" fmla="*/ 2400300 w 3432412"/>
              <a:gd name="connsiteY9" fmla="*/ 4493745 h 4938740"/>
              <a:gd name="connsiteX10" fmla="*/ 2095500 w 3432412"/>
              <a:gd name="connsiteY10" fmla="*/ 3731745 h 4938740"/>
              <a:gd name="connsiteX11" fmla="*/ 1714500 w 3432412"/>
              <a:gd name="connsiteY11" fmla="*/ 3274545 h 4938740"/>
              <a:gd name="connsiteX12" fmla="*/ 1485900 w 3432412"/>
              <a:gd name="connsiteY12" fmla="*/ 2741145 h 4938740"/>
              <a:gd name="connsiteX13" fmla="*/ 876300 w 3432412"/>
              <a:gd name="connsiteY13" fmla="*/ 2588745 h 4938740"/>
              <a:gd name="connsiteX14" fmla="*/ 723900 w 3432412"/>
              <a:gd name="connsiteY14" fmla="*/ 2436345 h 4938740"/>
              <a:gd name="connsiteX15" fmla="*/ 1333500 w 3432412"/>
              <a:gd name="connsiteY15" fmla="*/ 2283945 h 4938740"/>
              <a:gd name="connsiteX16" fmla="*/ 1943100 w 3432412"/>
              <a:gd name="connsiteY16" fmla="*/ 1979145 h 4938740"/>
              <a:gd name="connsiteX17" fmla="*/ 2476500 w 3432412"/>
              <a:gd name="connsiteY17" fmla="*/ 1826745 h 4938740"/>
              <a:gd name="connsiteX18" fmla="*/ 3314700 w 3432412"/>
              <a:gd name="connsiteY18" fmla="*/ 1293345 h 4938740"/>
              <a:gd name="connsiteX19" fmla="*/ 3182772 w 3432412"/>
              <a:gd name="connsiteY19" fmla="*/ 348050 h 4938740"/>
              <a:gd name="connsiteX0" fmla="*/ 3182772 w 3432412"/>
              <a:gd name="connsiteY0" fmla="*/ 76200 h 4666890"/>
              <a:gd name="connsiteX1" fmla="*/ 2171700 w 3432412"/>
              <a:gd name="connsiteY1" fmla="*/ 564295 h 4666890"/>
              <a:gd name="connsiteX2" fmla="*/ 1943100 w 3432412"/>
              <a:gd name="connsiteY2" fmla="*/ 1250096 h 4666890"/>
              <a:gd name="connsiteX3" fmla="*/ 723900 w 3432412"/>
              <a:gd name="connsiteY3" fmla="*/ 1631096 h 4666890"/>
              <a:gd name="connsiteX4" fmla="*/ 38100 w 3432412"/>
              <a:gd name="connsiteY4" fmla="*/ 2316896 h 4666890"/>
              <a:gd name="connsiteX5" fmla="*/ 952500 w 3432412"/>
              <a:gd name="connsiteY5" fmla="*/ 2850295 h 4666890"/>
              <a:gd name="connsiteX6" fmla="*/ 1333500 w 3432412"/>
              <a:gd name="connsiteY6" fmla="*/ 3078895 h 4666890"/>
              <a:gd name="connsiteX7" fmla="*/ 1485900 w 3432412"/>
              <a:gd name="connsiteY7" fmla="*/ 3612296 h 4666890"/>
              <a:gd name="connsiteX8" fmla="*/ 2019300 w 3432412"/>
              <a:gd name="connsiteY8" fmla="*/ 4526695 h 4666890"/>
              <a:gd name="connsiteX9" fmla="*/ 2400300 w 3432412"/>
              <a:gd name="connsiteY9" fmla="*/ 4221895 h 4666890"/>
              <a:gd name="connsiteX10" fmla="*/ 2095500 w 3432412"/>
              <a:gd name="connsiteY10" fmla="*/ 3459895 h 4666890"/>
              <a:gd name="connsiteX11" fmla="*/ 1714500 w 3432412"/>
              <a:gd name="connsiteY11" fmla="*/ 3002695 h 4666890"/>
              <a:gd name="connsiteX12" fmla="*/ 1485900 w 3432412"/>
              <a:gd name="connsiteY12" fmla="*/ 2469295 h 4666890"/>
              <a:gd name="connsiteX13" fmla="*/ 876300 w 3432412"/>
              <a:gd name="connsiteY13" fmla="*/ 2316895 h 4666890"/>
              <a:gd name="connsiteX14" fmla="*/ 723900 w 3432412"/>
              <a:gd name="connsiteY14" fmla="*/ 2164495 h 4666890"/>
              <a:gd name="connsiteX15" fmla="*/ 1333500 w 3432412"/>
              <a:gd name="connsiteY15" fmla="*/ 2012095 h 4666890"/>
              <a:gd name="connsiteX16" fmla="*/ 1943100 w 3432412"/>
              <a:gd name="connsiteY16" fmla="*/ 1707295 h 4666890"/>
              <a:gd name="connsiteX17" fmla="*/ 2476500 w 3432412"/>
              <a:gd name="connsiteY17" fmla="*/ 1554895 h 4666890"/>
              <a:gd name="connsiteX18" fmla="*/ 3314700 w 3432412"/>
              <a:gd name="connsiteY18" fmla="*/ 1021495 h 4666890"/>
              <a:gd name="connsiteX19" fmla="*/ 3182772 w 3432412"/>
              <a:gd name="connsiteY19" fmla="*/ 76200 h 4666890"/>
              <a:gd name="connsiteX0" fmla="*/ 2476500 w 3314700"/>
              <a:gd name="connsiteY0" fmla="*/ 76200 h 4254995"/>
              <a:gd name="connsiteX1" fmla="*/ 2171700 w 3314700"/>
              <a:gd name="connsiteY1" fmla="*/ 152400 h 4254995"/>
              <a:gd name="connsiteX2" fmla="*/ 1943100 w 3314700"/>
              <a:gd name="connsiteY2" fmla="*/ 838201 h 4254995"/>
              <a:gd name="connsiteX3" fmla="*/ 723900 w 3314700"/>
              <a:gd name="connsiteY3" fmla="*/ 1219201 h 4254995"/>
              <a:gd name="connsiteX4" fmla="*/ 38100 w 3314700"/>
              <a:gd name="connsiteY4" fmla="*/ 1905001 h 4254995"/>
              <a:gd name="connsiteX5" fmla="*/ 952500 w 3314700"/>
              <a:gd name="connsiteY5" fmla="*/ 2438400 h 4254995"/>
              <a:gd name="connsiteX6" fmla="*/ 1333500 w 3314700"/>
              <a:gd name="connsiteY6" fmla="*/ 2667000 h 4254995"/>
              <a:gd name="connsiteX7" fmla="*/ 1485900 w 3314700"/>
              <a:gd name="connsiteY7" fmla="*/ 3200401 h 4254995"/>
              <a:gd name="connsiteX8" fmla="*/ 2019300 w 3314700"/>
              <a:gd name="connsiteY8" fmla="*/ 4114800 h 4254995"/>
              <a:gd name="connsiteX9" fmla="*/ 2400300 w 3314700"/>
              <a:gd name="connsiteY9" fmla="*/ 3810000 h 4254995"/>
              <a:gd name="connsiteX10" fmla="*/ 2095500 w 3314700"/>
              <a:gd name="connsiteY10" fmla="*/ 3048000 h 4254995"/>
              <a:gd name="connsiteX11" fmla="*/ 1714500 w 3314700"/>
              <a:gd name="connsiteY11" fmla="*/ 2590800 h 4254995"/>
              <a:gd name="connsiteX12" fmla="*/ 1485900 w 3314700"/>
              <a:gd name="connsiteY12" fmla="*/ 2057400 h 4254995"/>
              <a:gd name="connsiteX13" fmla="*/ 876300 w 3314700"/>
              <a:gd name="connsiteY13" fmla="*/ 1905000 h 4254995"/>
              <a:gd name="connsiteX14" fmla="*/ 723900 w 3314700"/>
              <a:gd name="connsiteY14" fmla="*/ 1752600 h 4254995"/>
              <a:gd name="connsiteX15" fmla="*/ 1333500 w 3314700"/>
              <a:gd name="connsiteY15" fmla="*/ 1600200 h 4254995"/>
              <a:gd name="connsiteX16" fmla="*/ 1943100 w 3314700"/>
              <a:gd name="connsiteY16" fmla="*/ 1295400 h 4254995"/>
              <a:gd name="connsiteX17" fmla="*/ 2476500 w 3314700"/>
              <a:gd name="connsiteY17" fmla="*/ 1143000 h 4254995"/>
              <a:gd name="connsiteX18" fmla="*/ 3314700 w 3314700"/>
              <a:gd name="connsiteY18" fmla="*/ 609600 h 4254995"/>
              <a:gd name="connsiteX19" fmla="*/ 2476500 w 3314700"/>
              <a:gd name="connsiteY19" fmla="*/ 76200 h 4254995"/>
              <a:gd name="connsiteX0" fmla="*/ 2476500 w 2628900"/>
              <a:gd name="connsiteY0" fmla="*/ 63500 h 4242295"/>
              <a:gd name="connsiteX1" fmla="*/ 2171700 w 2628900"/>
              <a:gd name="connsiteY1" fmla="*/ 139700 h 4242295"/>
              <a:gd name="connsiteX2" fmla="*/ 1943100 w 2628900"/>
              <a:gd name="connsiteY2" fmla="*/ 825501 h 4242295"/>
              <a:gd name="connsiteX3" fmla="*/ 723900 w 2628900"/>
              <a:gd name="connsiteY3" fmla="*/ 1206501 h 4242295"/>
              <a:gd name="connsiteX4" fmla="*/ 38100 w 2628900"/>
              <a:gd name="connsiteY4" fmla="*/ 1892301 h 4242295"/>
              <a:gd name="connsiteX5" fmla="*/ 952500 w 2628900"/>
              <a:gd name="connsiteY5" fmla="*/ 2425700 h 4242295"/>
              <a:gd name="connsiteX6" fmla="*/ 1333500 w 2628900"/>
              <a:gd name="connsiteY6" fmla="*/ 2654300 h 4242295"/>
              <a:gd name="connsiteX7" fmla="*/ 1485900 w 2628900"/>
              <a:gd name="connsiteY7" fmla="*/ 3187701 h 4242295"/>
              <a:gd name="connsiteX8" fmla="*/ 2019300 w 2628900"/>
              <a:gd name="connsiteY8" fmla="*/ 4102100 h 4242295"/>
              <a:gd name="connsiteX9" fmla="*/ 2400300 w 2628900"/>
              <a:gd name="connsiteY9" fmla="*/ 3797300 h 4242295"/>
              <a:gd name="connsiteX10" fmla="*/ 2095500 w 2628900"/>
              <a:gd name="connsiteY10" fmla="*/ 3035300 h 4242295"/>
              <a:gd name="connsiteX11" fmla="*/ 1714500 w 2628900"/>
              <a:gd name="connsiteY11" fmla="*/ 2578100 h 4242295"/>
              <a:gd name="connsiteX12" fmla="*/ 1485900 w 2628900"/>
              <a:gd name="connsiteY12" fmla="*/ 2044700 h 4242295"/>
              <a:gd name="connsiteX13" fmla="*/ 876300 w 2628900"/>
              <a:gd name="connsiteY13" fmla="*/ 1892300 h 4242295"/>
              <a:gd name="connsiteX14" fmla="*/ 723900 w 2628900"/>
              <a:gd name="connsiteY14" fmla="*/ 1739900 h 4242295"/>
              <a:gd name="connsiteX15" fmla="*/ 1333500 w 2628900"/>
              <a:gd name="connsiteY15" fmla="*/ 1587500 h 4242295"/>
              <a:gd name="connsiteX16" fmla="*/ 1943100 w 2628900"/>
              <a:gd name="connsiteY16" fmla="*/ 1282700 h 4242295"/>
              <a:gd name="connsiteX17" fmla="*/ 2476500 w 2628900"/>
              <a:gd name="connsiteY17" fmla="*/ 1130300 h 4242295"/>
              <a:gd name="connsiteX18" fmla="*/ 2628900 w 2628900"/>
              <a:gd name="connsiteY18" fmla="*/ 520700 h 4242295"/>
              <a:gd name="connsiteX19" fmla="*/ 2476500 w 2628900"/>
              <a:gd name="connsiteY19" fmla="*/ 63500 h 4242295"/>
              <a:gd name="connsiteX0" fmla="*/ 2476500 w 2628900"/>
              <a:gd name="connsiteY0" fmla="*/ 127000 h 4305795"/>
              <a:gd name="connsiteX1" fmla="*/ 2095500 w 2628900"/>
              <a:gd name="connsiteY1" fmla="*/ 127000 h 4305795"/>
              <a:gd name="connsiteX2" fmla="*/ 1943100 w 2628900"/>
              <a:gd name="connsiteY2" fmla="*/ 889001 h 4305795"/>
              <a:gd name="connsiteX3" fmla="*/ 723900 w 2628900"/>
              <a:gd name="connsiteY3" fmla="*/ 1270001 h 4305795"/>
              <a:gd name="connsiteX4" fmla="*/ 38100 w 2628900"/>
              <a:gd name="connsiteY4" fmla="*/ 1955801 h 4305795"/>
              <a:gd name="connsiteX5" fmla="*/ 952500 w 2628900"/>
              <a:gd name="connsiteY5" fmla="*/ 2489200 h 4305795"/>
              <a:gd name="connsiteX6" fmla="*/ 1333500 w 2628900"/>
              <a:gd name="connsiteY6" fmla="*/ 2717800 h 4305795"/>
              <a:gd name="connsiteX7" fmla="*/ 1485900 w 2628900"/>
              <a:gd name="connsiteY7" fmla="*/ 3251201 h 4305795"/>
              <a:gd name="connsiteX8" fmla="*/ 2019300 w 2628900"/>
              <a:gd name="connsiteY8" fmla="*/ 4165600 h 4305795"/>
              <a:gd name="connsiteX9" fmla="*/ 2400300 w 2628900"/>
              <a:gd name="connsiteY9" fmla="*/ 3860800 h 4305795"/>
              <a:gd name="connsiteX10" fmla="*/ 2095500 w 2628900"/>
              <a:gd name="connsiteY10" fmla="*/ 3098800 h 4305795"/>
              <a:gd name="connsiteX11" fmla="*/ 1714500 w 2628900"/>
              <a:gd name="connsiteY11" fmla="*/ 2641600 h 4305795"/>
              <a:gd name="connsiteX12" fmla="*/ 1485900 w 2628900"/>
              <a:gd name="connsiteY12" fmla="*/ 2108200 h 4305795"/>
              <a:gd name="connsiteX13" fmla="*/ 876300 w 2628900"/>
              <a:gd name="connsiteY13" fmla="*/ 1955800 h 4305795"/>
              <a:gd name="connsiteX14" fmla="*/ 723900 w 2628900"/>
              <a:gd name="connsiteY14" fmla="*/ 1803400 h 4305795"/>
              <a:gd name="connsiteX15" fmla="*/ 1333500 w 2628900"/>
              <a:gd name="connsiteY15" fmla="*/ 1651000 h 4305795"/>
              <a:gd name="connsiteX16" fmla="*/ 1943100 w 2628900"/>
              <a:gd name="connsiteY16" fmla="*/ 1346200 h 4305795"/>
              <a:gd name="connsiteX17" fmla="*/ 2476500 w 2628900"/>
              <a:gd name="connsiteY17" fmla="*/ 1193800 h 4305795"/>
              <a:gd name="connsiteX18" fmla="*/ 2628900 w 2628900"/>
              <a:gd name="connsiteY18" fmla="*/ 584200 h 4305795"/>
              <a:gd name="connsiteX19" fmla="*/ 2476500 w 2628900"/>
              <a:gd name="connsiteY19" fmla="*/ 127000 h 4305795"/>
              <a:gd name="connsiteX0" fmla="*/ 2476500 w 2628900"/>
              <a:gd name="connsiteY0" fmla="*/ 76200 h 4331195"/>
              <a:gd name="connsiteX1" fmla="*/ 2095500 w 2628900"/>
              <a:gd name="connsiteY1" fmla="*/ 152400 h 4331195"/>
              <a:gd name="connsiteX2" fmla="*/ 1943100 w 2628900"/>
              <a:gd name="connsiteY2" fmla="*/ 914401 h 4331195"/>
              <a:gd name="connsiteX3" fmla="*/ 723900 w 2628900"/>
              <a:gd name="connsiteY3" fmla="*/ 1295401 h 4331195"/>
              <a:gd name="connsiteX4" fmla="*/ 38100 w 2628900"/>
              <a:gd name="connsiteY4" fmla="*/ 1981201 h 4331195"/>
              <a:gd name="connsiteX5" fmla="*/ 952500 w 2628900"/>
              <a:gd name="connsiteY5" fmla="*/ 2514600 h 4331195"/>
              <a:gd name="connsiteX6" fmla="*/ 1333500 w 2628900"/>
              <a:gd name="connsiteY6" fmla="*/ 2743200 h 4331195"/>
              <a:gd name="connsiteX7" fmla="*/ 1485900 w 2628900"/>
              <a:gd name="connsiteY7" fmla="*/ 3276601 h 4331195"/>
              <a:gd name="connsiteX8" fmla="*/ 2019300 w 2628900"/>
              <a:gd name="connsiteY8" fmla="*/ 4191000 h 4331195"/>
              <a:gd name="connsiteX9" fmla="*/ 2400300 w 2628900"/>
              <a:gd name="connsiteY9" fmla="*/ 3886200 h 4331195"/>
              <a:gd name="connsiteX10" fmla="*/ 2095500 w 2628900"/>
              <a:gd name="connsiteY10" fmla="*/ 3124200 h 4331195"/>
              <a:gd name="connsiteX11" fmla="*/ 1714500 w 2628900"/>
              <a:gd name="connsiteY11" fmla="*/ 2667000 h 4331195"/>
              <a:gd name="connsiteX12" fmla="*/ 1485900 w 2628900"/>
              <a:gd name="connsiteY12" fmla="*/ 2133600 h 4331195"/>
              <a:gd name="connsiteX13" fmla="*/ 876300 w 2628900"/>
              <a:gd name="connsiteY13" fmla="*/ 1981200 h 4331195"/>
              <a:gd name="connsiteX14" fmla="*/ 723900 w 2628900"/>
              <a:gd name="connsiteY14" fmla="*/ 1828800 h 4331195"/>
              <a:gd name="connsiteX15" fmla="*/ 1333500 w 2628900"/>
              <a:gd name="connsiteY15" fmla="*/ 1676400 h 4331195"/>
              <a:gd name="connsiteX16" fmla="*/ 1943100 w 2628900"/>
              <a:gd name="connsiteY16" fmla="*/ 1371600 h 4331195"/>
              <a:gd name="connsiteX17" fmla="*/ 2476500 w 2628900"/>
              <a:gd name="connsiteY17" fmla="*/ 1219200 h 4331195"/>
              <a:gd name="connsiteX18" fmla="*/ 2628900 w 2628900"/>
              <a:gd name="connsiteY18" fmla="*/ 609600 h 4331195"/>
              <a:gd name="connsiteX19" fmla="*/ 2476500 w 2628900"/>
              <a:gd name="connsiteY19" fmla="*/ 76200 h 4331195"/>
              <a:gd name="connsiteX0" fmla="*/ 2476500 w 2578100"/>
              <a:gd name="connsiteY0" fmla="*/ 76200 h 4331195"/>
              <a:gd name="connsiteX1" fmla="*/ 2095500 w 2578100"/>
              <a:gd name="connsiteY1" fmla="*/ 152400 h 4331195"/>
              <a:gd name="connsiteX2" fmla="*/ 1943100 w 2578100"/>
              <a:gd name="connsiteY2" fmla="*/ 914401 h 4331195"/>
              <a:gd name="connsiteX3" fmla="*/ 723900 w 2578100"/>
              <a:gd name="connsiteY3" fmla="*/ 1295401 h 4331195"/>
              <a:gd name="connsiteX4" fmla="*/ 38100 w 2578100"/>
              <a:gd name="connsiteY4" fmla="*/ 1981201 h 4331195"/>
              <a:gd name="connsiteX5" fmla="*/ 952500 w 2578100"/>
              <a:gd name="connsiteY5" fmla="*/ 2514600 h 4331195"/>
              <a:gd name="connsiteX6" fmla="*/ 1333500 w 2578100"/>
              <a:gd name="connsiteY6" fmla="*/ 2743200 h 4331195"/>
              <a:gd name="connsiteX7" fmla="*/ 1485900 w 2578100"/>
              <a:gd name="connsiteY7" fmla="*/ 3276601 h 4331195"/>
              <a:gd name="connsiteX8" fmla="*/ 2019300 w 2578100"/>
              <a:gd name="connsiteY8" fmla="*/ 4191000 h 4331195"/>
              <a:gd name="connsiteX9" fmla="*/ 2400300 w 2578100"/>
              <a:gd name="connsiteY9" fmla="*/ 3886200 h 4331195"/>
              <a:gd name="connsiteX10" fmla="*/ 2095500 w 2578100"/>
              <a:gd name="connsiteY10" fmla="*/ 3124200 h 4331195"/>
              <a:gd name="connsiteX11" fmla="*/ 1714500 w 2578100"/>
              <a:gd name="connsiteY11" fmla="*/ 2667000 h 4331195"/>
              <a:gd name="connsiteX12" fmla="*/ 1485900 w 2578100"/>
              <a:gd name="connsiteY12" fmla="*/ 2133600 h 4331195"/>
              <a:gd name="connsiteX13" fmla="*/ 876300 w 2578100"/>
              <a:gd name="connsiteY13" fmla="*/ 1981200 h 4331195"/>
              <a:gd name="connsiteX14" fmla="*/ 723900 w 2578100"/>
              <a:gd name="connsiteY14" fmla="*/ 1828800 h 4331195"/>
              <a:gd name="connsiteX15" fmla="*/ 1333500 w 2578100"/>
              <a:gd name="connsiteY15" fmla="*/ 1676400 h 4331195"/>
              <a:gd name="connsiteX16" fmla="*/ 1943100 w 2578100"/>
              <a:gd name="connsiteY16" fmla="*/ 1371600 h 4331195"/>
              <a:gd name="connsiteX17" fmla="*/ 2476500 w 2578100"/>
              <a:gd name="connsiteY17" fmla="*/ 1219200 h 4331195"/>
              <a:gd name="connsiteX18" fmla="*/ 2552700 w 2578100"/>
              <a:gd name="connsiteY18" fmla="*/ 609600 h 4331195"/>
              <a:gd name="connsiteX19" fmla="*/ 2476500 w 2578100"/>
              <a:gd name="connsiteY19" fmla="*/ 76200 h 4331195"/>
              <a:gd name="connsiteX0" fmla="*/ 2476500 w 2654300"/>
              <a:gd name="connsiteY0" fmla="*/ 76200 h 4331195"/>
              <a:gd name="connsiteX1" fmla="*/ 2095500 w 2654300"/>
              <a:gd name="connsiteY1" fmla="*/ 152400 h 4331195"/>
              <a:gd name="connsiteX2" fmla="*/ 1943100 w 2654300"/>
              <a:gd name="connsiteY2" fmla="*/ 914401 h 4331195"/>
              <a:gd name="connsiteX3" fmla="*/ 723900 w 2654300"/>
              <a:gd name="connsiteY3" fmla="*/ 1295401 h 4331195"/>
              <a:gd name="connsiteX4" fmla="*/ 38100 w 2654300"/>
              <a:gd name="connsiteY4" fmla="*/ 1981201 h 4331195"/>
              <a:gd name="connsiteX5" fmla="*/ 952500 w 2654300"/>
              <a:gd name="connsiteY5" fmla="*/ 2514600 h 4331195"/>
              <a:gd name="connsiteX6" fmla="*/ 1333500 w 2654300"/>
              <a:gd name="connsiteY6" fmla="*/ 2743200 h 4331195"/>
              <a:gd name="connsiteX7" fmla="*/ 1485900 w 2654300"/>
              <a:gd name="connsiteY7" fmla="*/ 3276601 h 4331195"/>
              <a:gd name="connsiteX8" fmla="*/ 2019300 w 2654300"/>
              <a:gd name="connsiteY8" fmla="*/ 4191000 h 4331195"/>
              <a:gd name="connsiteX9" fmla="*/ 2400300 w 2654300"/>
              <a:gd name="connsiteY9" fmla="*/ 3886200 h 4331195"/>
              <a:gd name="connsiteX10" fmla="*/ 2095500 w 2654300"/>
              <a:gd name="connsiteY10" fmla="*/ 3124200 h 4331195"/>
              <a:gd name="connsiteX11" fmla="*/ 1714500 w 2654300"/>
              <a:gd name="connsiteY11" fmla="*/ 2667000 h 4331195"/>
              <a:gd name="connsiteX12" fmla="*/ 1485900 w 2654300"/>
              <a:gd name="connsiteY12" fmla="*/ 2133600 h 4331195"/>
              <a:gd name="connsiteX13" fmla="*/ 876300 w 2654300"/>
              <a:gd name="connsiteY13" fmla="*/ 1981200 h 4331195"/>
              <a:gd name="connsiteX14" fmla="*/ 723900 w 2654300"/>
              <a:gd name="connsiteY14" fmla="*/ 1828800 h 4331195"/>
              <a:gd name="connsiteX15" fmla="*/ 1333500 w 2654300"/>
              <a:gd name="connsiteY15" fmla="*/ 1676400 h 4331195"/>
              <a:gd name="connsiteX16" fmla="*/ 1943100 w 2654300"/>
              <a:gd name="connsiteY16" fmla="*/ 1371600 h 4331195"/>
              <a:gd name="connsiteX17" fmla="*/ 2552700 w 2654300"/>
              <a:gd name="connsiteY17" fmla="*/ 1219200 h 4331195"/>
              <a:gd name="connsiteX18" fmla="*/ 2552700 w 2654300"/>
              <a:gd name="connsiteY18" fmla="*/ 609600 h 4331195"/>
              <a:gd name="connsiteX19" fmla="*/ 2476500 w 2654300"/>
              <a:gd name="connsiteY19" fmla="*/ 76200 h 4331195"/>
              <a:gd name="connsiteX0" fmla="*/ 2476500 w 2667000"/>
              <a:gd name="connsiteY0" fmla="*/ 76200 h 4331195"/>
              <a:gd name="connsiteX1" fmla="*/ 2095500 w 2667000"/>
              <a:gd name="connsiteY1" fmla="*/ 152400 h 4331195"/>
              <a:gd name="connsiteX2" fmla="*/ 1943100 w 2667000"/>
              <a:gd name="connsiteY2" fmla="*/ 914401 h 4331195"/>
              <a:gd name="connsiteX3" fmla="*/ 723900 w 2667000"/>
              <a:gd name="connsiteY3" fmla="*/ 1295401 h 4331195"/>
              <a:gd name="connsiteX4" fmla="*/ 38100 w 2667000"/>
              <a:gd name="connsiteY4" fmla="*/ 1981201 h 4331195"/>
              <a:gd name="connsiteX5" fmla="*/ 952500 w 2667000"/>
              <a:gd name="connsiteY5" fmla="*/ 2514600 h 4331195"/>
              <a:gd name="connsiteX6" fmla="*/ 1333500 w 2667000"/>
              <a:gd name="connsiteY6" fmla="*/ 2743200 h 4331195"/>
              <a:gd name="connsiteX7" fmla="*/ 1485900 w 2667000"/>
              <a:gd name="connsiteY7" fmla="*/ 3276601 h 4331195"/>
              <a:gd name="connsiteX8" fmla="*/ 2019300 w 2667000"/>
              <a:gd name="connsiteY8" fmla="*/ 4191000 h 4331195"/>
              <a:gd name="connsiteX9" fmla="*/ 2400300 w 2667000"/>
              <a:gd name="connsiteY9" fmla="*/ 3886200 h 4331195"/>
              <a:gd name="connsiteX10" fmla="*/ 2095500 w 2667000"/>
              <a:gd name="connsiteY10" fmla="*/ 3124200 h 4331195"/>
              <a:gd name="connsiteX11" fmla="*/ 1714500 w 2667000"/>
              <a:gd name="connsiteY11" fmla="*/ 2667000 h 4331195"/>
              <a:gd name="connsiteX12" fmla="*/ 1485900 w 2667000"/>
              <a:gd name="connsiteY12" fmla="*/ 2133600 h 4331195"/>
              <a:gd name="connsiteX13" fmla="*/ 876300 w 2667000"/>
              <a:gd name="connsiteY13" fmla="*/ 1981200 h 4331195"/>
              <a:gd name="connsiteX14" fmla="*/ 723900 w 2667000"/>
              <a:gd name="connsiteY14" fmla="*/ 1828800 h 4331195"/>
              <a:gd name="connsiteX15" fmla="*/ 1333500 w 2667000"/>
              <a:gd name="connsiteY15" fmla="*/ 1676400 h 4331195"/>
              <a:gd name="connsiteX16" fmla="*/ 1943100 w 2667000"/>
              <a:gd name="connsiteY16" fmla="*/ 1371600 h 4331195"/>
              <a:gd name="connsiteX17" fmla="*/ 2552700 w 2667000"/>
              <a:gd name="connsiteY17" fmla="*/ 1219200 h 4331195"/>
              <a:gd name="connsiteX18" fmla="*/ 2628900 w 2667000"/>
              <a:gd name="connsiteY18" fmla="*/ 609600 h 4331195"/>
              <a:gd name="connsiteX19" fmla="*/ 2476500 w 2667000"/>
              <a:gd name="connsiteY19" fmla="*/ 76200 h 4331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67000" h="4331195">
                <a:moveTo>
                  <a:pt x="2476500" y="76200"/>
                </a:moveTo>
                <a:cubicBezTo>
                  <a:pt x="2387600" y="0"/>
                  <a:pt x="2184400" y="12700"/>
                  <a:pt x="2095500" y="152400"/>
                </a:cubicBezTo>
                <a:cubicBezTo>
                  <a:pt x="2006600" y="292100"/>
                  <a:pt x="2171700" y="723901"/>
                  <a:pt x="1943100" y="914401"/>
                </a:cubicBezTo>
                <a:cubicBezTo>
                  <a:pt x="1714500" y="1104901"/>
                  <a:pt x="1041400" y="1117601"/>
                  <a:pt x="723900" y="1295401"/>
                </a:cubicBezTo>
                <a:cubicBezTo>
                  <a:pt x="406400" y="1473201"/>
                  <a:pt x="0" y="1778001"/>
                  <a:pt x="38100" y="1981201"/>
                </a:cubicBezTo>
                <a:cubicBezTo>
                  <a:pt x="76200" y="2184401"/>
                  <a:pt x="736600" y="2387600"/>
                  <a:pt x="952500" y="2514600"/>
                </a:cubicBezTo>
                <a:cubicBezTo>
                  <a:pt x="1168400" y="2641600"/>
                  <a:pt x="1244600" y="2616200"/>
                  <a:pt x="1333500" y="2743200"/>
                </a:cubicBezTo>
                <a:cubicBezTo>
                  <a:pt x="1422400" y="2870200"/>
                  <a:pt x="1371600" y="3035301"/>
                  <a:pt x="1485900" y="3276601"/>
                </a:cubicBezTo>
                <a:cubicBezTo>
                  <a:pt x="1600200" y="3517901"/>
                  <a:pt x="1866900" y="4089400"/>
                  <a:pt x="2019300" y="4191000"/>
                </a:cubicBezTo>
                <a:cubicBezTo>
                  <a:pt x="2169721" y="4331195"/>
                  <a:pt x="2387600" y="4064000"/>
                  <a:pt x="2400300" y="3886200"/>
                </a:cubicBezTo>
                <a:cubicBezTo>
                  <a:pt x="2413000" y="3708400"/>
                  <a:pt x="2209800" y="3327400"/>
                  <a:pt x="2095500" y="3124200"/>
                </a:cubicBezTo>
                <a:cubicBezTo>
                  <a:pt x="1981200" y="2921000"/>
                  <a:pt x="1816100" y="2832100"/>
                  <a:pt x="1714500" y="2667000"/>
                </a:cubicBezTo>
                <a:cubicBezTo>
                  <a:pt x="1612900" y="2501900"/>
                  <a:pt x="1625600" y="2247900"/>
                  <a:pt x="1485900" y="2133600"/>
                </a:cubicBezTo>
                <a:cubicBezTo>
                  <a:pt x="1346200" y="2019300"/>
                  <a:pt x="1003300" y="2032000"/>
                  <a:pt x="876300" y="1981200"/>
                </a:cubicBezTo>
                <a:cubicBezTo>
                  <a:pt x="749300" y="1930400"/>
                  <a:pt x="647700" y="1879600"/>
                  <a:pt x="723900" y="1828800"/>
                </a:cubicBezTo>
                <a:cubicBezTo>
                  <a:pt x="800100" y="1778000"/>
                  <a:pt x="1130300" y="1752600"/>
                  <a:pt x="1333500" y="1676400"/>
                </a:cubicBezTo>
                <a:cubicBezTo>
                  <a:pt x="1536700" y="1600200"/>
                  <a:pt x="1739900" y="1447800"/>
                  <a:pt x="1943100" y="1371600"/>
                </a:cubicBezTo>
                <a:cubicBezTo>
                  <a:pt x="2146300" y="1295400"/>
                  <a:pt x="2438400" y="1346200"/>
                  <a:pt x="2552700" y="1219200"/>
                </a:cubicBezTo>
                <a:cubicBezTo>
                  <a:pt x="2667000" y="1092200"/>
                  <a:pt x="2641600" y="800100"/>
                  <a:pt x="2628900" y="609600"/>
                </a:cubicBezTo>
                <a:cubicBezTo>
                  <a:pt x="2616200" y="419100"/>
                  <a:pt x="2565400" y="152400"/>
                  <a:pt x="2476500" y="7620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565219" y="1359395"/>
            <a:ext cx="1374269" cy="110799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lvl="1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Net I/O</a:t>
            </a:r>
          </a:p>
          <a:p>
            <a:pPr lvl="1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Invalid</a:t>
            </a:r>
          </a:p>
          <a:p>
            <a:pPr lvl="1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Live</a:t>
            </a:r>
            <a:endParaRPr lang="en-US" dirty="0" smtClean="0">
              <a:latin typeface="Arial" pitchFamily="34" charset="0"/>
              <a:cs typeface="Arial" pitchFamily="34" charset="0"/>
              <a:sym typeface="Symbol"/>
            </a:endParaRPr>
          </a:p>
          <a:p>
            <a:pPr lvl="1"/>
            <a:r>
              <a:rPr lang="en-US" sz="1600" b="1" dirty="0" smtClean="0">
                <a:latin typeface="Arial" pitchFamily="34" charset="0"/>
                <a:cs typeface="Arial" pitchFamily="34" charset="0"/>
                <a:sym typeface="Symbol"/>
              </a:rPr>
              <a:t>Dead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7766529" y="1432917"/>
            <a:ext cx="218441" cy="211159"/>
          </a:xfrm>
          <a:prstGeom prst="ellipse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7745762" y="1661454"/>
            <a:ext cx="241245" cy="233203"/>
          </a:xfrm>
          <a:prstGeom prst="ellipse">
            <a:avLst/>
          </a:prstGeom>
          <a:ln w="1905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7745762" y="1926712"/>
            <a:ext cx="241245" cy="233203"/>
          </a:xfrm>
          <a:prstGeom prst="ellipse">
            <a:avLst/>
          </a:prstGeom>
          <a:ln w="1905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7778703" y="2224024"/>
            <a:ext cx="187620" cy="19949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9" name="Straight Connector 58"/>
          <p:cNvCxnSpPr>
            <a:stCxn id="36" idx="3"/>
            <a:endCxn id="34" idx="7"/>
          </p:cNvCxnSpPr>
          <p:nvPr/>
        </p:nvCxnSpPr>
        <p:spPr>
          <a:xfrm flipH="1">
            <a:off x="6848430" y="3157714"/>
            <a:ext cx="523440" cy="238439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60" name="Straight Connector 59"/>
          <p:cNvCxnSpPr>
            <a:stCxn id="21" idx="5"/>
            <a:endCxn id="41" idx="1"/>
          </p:cNvCxnSpPr>
          <p:nvPr/>
        </p:nvCxnSpPr>
        <p:spPr>
          <a:xfrm>
            <a:off x="7596782" y="3132871"/>
            <a:ext cx="609872" cy="232288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pic>
        <p:nvPicPr>
          <p:cNvPr id="64" name="Picture 4" descr="C:\Users\reiter_2\AppData\Local\Microsoft\Windows\Temporary Internet Files\Content.IE5\L958BBV3\MCj04421530000[1]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287245" y="1840213"/>
            <a:ext cx="281228" cy="281228"/>
          </a:xfrm>
          <a:prstGeom prst="rect">
            <a:avLst/>
          </a:prstGeom>
          <a:noFill/>
        </p:spPr>
      </p:pic>
      <p:pic>
        <p:nvPicPr>
          <p:cNvPr id="65" name="Picture 4" descr="C:\Users\reiter_2\AppData\Local\Microsoft\Windows\Temporary Internet Files\Content.IE5\L958BBV3\MCj04421530000[1]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015898" y="5318055"/>
            <a:ext cx="365793" cy="365793"/>
          </a:xfrm>
          <a:prstGeom prst="rect">
            <a:avLst/>
          </a:prstGeom>
          <a:noFill/>
        </p:spPr>
      </p:pic>
      <p:cxnSp>
        <p:nvCxnSpPr>
          <p:cNvPr id="66" name="Straight Connector 65"/>
          <p:cNvCxnSpPr>
            <a:stCxn id="29" idx="5"/>
          </p:cNvCxnSpPr>
          <p:nvPr/>
        </p:nvCxnSpPr>
        <p:spPr>
          <a:xfrm>
            <a:off x="5411825" y="4072114"/>
            <a:ext cx="275875" cy="499886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09755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Guided Path Selection</a:t>
            </a:r>
            <a:endParaRPr lang="en-US" dirty="0"/>
          </a:p>
        </p:txBody>
      </p:sp>
      <p:sp>
        <p:nvSpPr>
          <p:cNvPr id="60" name="Content Placeholder 2"/>
          <p:cNvSpPr>
            <a:spLocks noGrp="1"/>
          </p:cNvSpPr>
          <p:nvPr>
            <p:ph sz="half" idx="1"/>
          </p:nvPr>
        </p:nvSpPr>
        <p:spPr>
          <a:xfrm>
            <a:off x="5055839" y="1288653"/>
            <a:ext cx="4038600" cy="4525963"/>
          </a:xfrm>
        </p:spPr>
        <p:txBody>
          <a:bodyPr/>
          <a:lstStyle/>
          <a:p>
            <a:r>
              <a:rPr lang="en-US" dirty="0" smtClean="0"/>
              <a:t>How to prioritize path selection?</a:t>
            </a:r>
          </a:p>
          <a:p>
            <a:r>
              <a:rPr lang="en-US" dirty="0" smtClean="0"/>
              <a:t>Idea: use the next network message!</a:t>
            </a:r>
          </a:p>
          <a:p>
            <a:pPr lvl="1"/>
            <a:r>
              <a:rPr lang="en-US" dirty="0" smtClean="0"/>
              <a:t>Build training corpus of execution fragments</a:t>
            </a:r>
          </a:p>
          <a:p>
            <a:pPr lvl="1"/>
            <a:r>
              <a:rPr lang="en-US" dirty="0" smtClean="0"/>
              <a:t>Select next node to explore using training data</a:t>
            </a:r>
          </a:p>
          <a:p>
            <a:pPr lvl="1"/>
            <a:endParaRPr lang="en-US" dirty="0" smtClean="0"/>
          </a:p>
        </p:txBody>
      </p:sp>
      <p:sp>
        <p:nvSpPr>
          <p:cNvPr id="4" name="Oval 3"/>
          <p:cNvSpPr/>
          <p:nvPr/>
        </p:nvSpPr>
        <p:spPr>
          <a:xfrm>
            <a:off x="331149" y="3266629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0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331149" y="3266629"/>
            <a:ext cx="333905" cy="3339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Connector 5"/>
          <p:cNvCxnSpPr>
            <a:stCxn id="5" idx="5"/>
            <a:endCxn id="9" idx="1"/>
          </p:cNvCxnSpPr>
          <p:nvPr/>
        </p:nvCxnSpPr>
        <p:spPr>
          <a:xfrm>
            <a:off x="616155" y="3551635"/>
            <a:ext cx="611479" cy="211143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7" name="Straight Connector 6"/>
          <p:cNvCxnSpPr>
            <a:stCxn id="5" idx="3"/>
            <a:endCxn id="8" idx="7"/>
          </p:cNvCxnSpPr>
          <p:nvPr/>
        </p:nvCxnSpPr>
        <p:spPr>
          <a:xfrm flipH="1">
            <a:off x="265398" y="3551635"/>
            <a:ext cx="114650" cy="206166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8" name="Oval 7"/>
          <p:cNvSpPr/>
          <p:nvPr/>
        </p:nvSpPr>
        <p:spPr>
          <a:xfrm>
            <a:off x="5235" y="3713164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0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82997" y="3718141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1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393384"/>
              </p:ext>
            </p:extLst>
          </p:nvPr>
        </p:nvGraphicFramePr>
        <p:xfrm>
          <a:off x="2182361" y="1003521"/>
          <a:ext cx="91440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Equation" r:id="rId4" imgW="304668" imgH="228501" progId="Equation.3">
                  <p:embed/>
                </p:oleObj>
              </mc:Choice>
              <mc:Fallback>
                <p:oleObj name="Equation" r:id="rId4" imgW="304668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361" y="1003521"/>
                        <a:ext cx="914400" cy="592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/>
          <p:cNvCxnSpPr>
            <a:stCxn id="16" idx="0"/>
          </p:cNvCxnSpPr>
          <p:nvPr/>
        </p:nvCxnSpPr>
        <p:spPr>
          <a:xfrm flipH="1" flipV="1">
            <a:off x="2472025" y="1437829"/>
            <a:ext cx="7277" cy="304800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6" name="Oval 15"/>
          <p:cNvSpPr/>
          <p:nvPr/>
        </p:nvSpPr>
        <p:spPr>
          <a:xfrm>
            <a:off x="2312349" y="1742629"/>
            <a:ext cx="333905" cy="333905"/>
          </a:xfrm>
          <a:prstGeom prst="ellipse">
            <a:avLst/>
          </a:prstGeom>
          <a:ln w="38100"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Connector 16"/>
          <p:cNvCxnSpPr>
            <a:endCxn id="24" idx="0"/>
          </p:cNvCxnSpPr>
          <p:nvPr/>
        </p:nvCxnSpPr>
        <p:spPr>
          <a:xfrm>
            <a:off x="2492950" y="2084542"/>
            <a:ext cx="0" cy="259727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8" name="Oval 17"/>
          <p:cNvSpPr/>
          <p:nvPr/>
        </p:nvSpPr>
        <p:spPr>
          <a:xfrm>
            <a:off x="2312349" y="2352229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530316"/>
              </p:ext>
            </p:extLst>
          </p:nvPr>
        </p:nvGraphicFramePr>
        <p:xfrm>
          <a:off x="2713355" y="1709765"/>
          <a:ext cx="7175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Equation" r:id="rId6" imgW="431613" imgH="228501" progId="Equation.3">
                  <p:embed/>
                </p:oleObj>
              </mc:Choice>
              <mc:Fallback>
                <p:oleObj name="Equation" r:id="rId6" imgW="431613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3355" y="1709765"/>
                        <a:ext cx="717550" cy="347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Straight Connector 19"/>
          <p:cNvCxnSpPr>
            <a:stCxn id="24" idx="5"/>
            <a:endCxn id="23" idx="1"/>
          </p:cNvCxnSpPr>
          <p:nvPr/>
        </p:nvCxnSpPr>
        <p:spPr>
          <a:xfrm>
            <a:off x="2611003" y="2629275"/>
            <a:ext cx="812783" cy="224791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1" name="Straight Connector 20"/>
          <p:cNvCxnSpPr>
            <a:stCxn id="24" idx="3"/>
            <a:endCxn id="22" idx="7"/>
          </p:cNvCxnSpPr>
          <p:nvPr/>
        </p:nvCxnSpPr>
        <p:spPr>
          <a:xfrm flipH="1">
            <a:off x="1429512" y="2629275"/>
            <a:ext cx="945384" cy="224791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22" name="Oval 21"/>
          <p:cNvSpPr/>
          <p:nvPr/>
        </p:nvSpPr>
        <p:spPr>
          <a:xfrm>
            <a:off x="1169349" y="2809429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0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3379149" y="2809429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1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25997" y="2344269"/>
            <a:ext cx="333905" cy="3339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5" name="Straight Connector 24"/>
          <p:cNvCxnSpPr>
            <a:stCxn id="28" idx="5"/>
            <a:endCxn id="27" idx="1"/>
          </p:cNvCxnSpPr>
          <p:nvPr/>
        </p:nvCxnSpPr>
        <p:spPr>
          <a:xfrm>
            <a:off x="1460043" y="3100123"/>
            <a:ext cx="363543" cy="211143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6" name="Straight Connector 25"/>
          <p:cNvCxnSpPr>
            <a:stCxn id="28" idx="3"/>
            <a:endCxn id="4" idx="7"/>
          </p:cNvCxnSpPr>
          <p:nvPr/>
        </p:nvCxnSpPr>
        <p:spPr>
          <a:xfrm flipH="1">
            <a:off x="591312" y="3100123"/>
            <a:ext cx="632624" cy="211143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27" name="Oval 26"/>
          <p:cNvSpPr/>
          <p:nvPr/>
        </p:nvSpPr>
        <p:spPr>
          <a:xfrm>
            <a:off x="1778949" y="3266629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175037" y="2815117"/>
            <a:ext cx="333905" cy="3339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235" y="3716212"/>
            <a:ext cx="301752" cy="301752"/>
          </a:xfrm>
          <a:prstGeom prst="ellipse">
            <a:avLst/>
          </a:prstGeom>
          <a:ln w="3810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0" name="Straight Connector 29"/>
          <p:cNvCxnSpPr>
            <a:stCxn id="34" idx="5"/>
            <a:endCxn id="33" idx="0"/>
          </p:cNvCxnSpPr>
          <p:nvPr/>
        </p:nvCxnSpPr>
        <p:spPr>
          <a:xfrm>
            <a:off x="1454355" y="4008835"/>
            <a:ext cx="324594" cy="553194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1" name="Straight Connector 30"/>
          <p:cNvCxnSpPr>
            <a:stCxn id="34" idx="3"/>
            <a:endCxn id="32" idx="0"/>
          </p:cNvCxnSpPr>
          <p:nvPr/>
        </p:nvCxnSpPr>
        <p:spPr>
          <a:xfrm flipH="1">
            <a:off x="788349" y="4008835"/>
            <a:ext cx="429899" cy="553194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2" name="Oval 31"/>
          <p:cNvSpPr/>
          <p:nvPr/>
        </p:nvSpPr>
        <p:spPr>
          <a:xfrm>
            <a:off x="635949" y="4562029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626549" y="4562029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1169349" y="3723829"/>
            <a:ext cx="333905" cy="3339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" name="Straight Connector 36"/>
          <p:cNvCxnSpPr>
            <a:stCxn id="41" idx="5"/>
            <a:endCxn id="40" idx="1"/>
          </p:cNvCxnSpPr>
          <p:nvPr/>
        </p:nvCxnSpPr>
        <p:spPr>
          <a:xfrm>
            <a:off x="3650507" y="3094435"/>
            <a:ext cx="611479" cy="211143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8" name="Straight Connector 37"/>
          <p:cNvCxnSpPr>
            <a:stCxn id="41" idx="3"/>
            <a:endCxn id="39" idx="7"/>
          </p:cNvCxnSpPr>
          <p:nvPr/>
        </p:nvCxnSpPr>
        <p:spPr>
          <a:xfrm flipH="1">
            <a:off x="2890960" y="3094435"/>
            <a:ext cx="523440" cy="238439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9" name="Oval 38"/>
          <p:cNvSpPr/>
          <p:nvPr/>
        </p:nvSpPr>
        <p:spPr>
          <a:xfrm>
            <a:off x="2630797" y="3288237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4217349" y="3260941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1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365501" y="2809429"/>
            <a:ext cx="333905" cy="3339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2" name="Straight Connector 41"/>
          <p:cNvCxnSpPr>
            <a:stCxn id="46" idx="5"/>
            <a:endCxn id="45" idx="1"/>
          </p:cNvCxnSpPr>
          <p:nvPr/>
        </p:nvCxnSpPr>
        <p:spPr>
          <a:xfrm>
            <a:off x="4485291" y="3537987"/>
            <a:ext cx="154279" cy="459079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3" name="Straight Connector 42"/>
          <p:cNvCxnSpPr>
            <a:stCxn id="46" idx="3"/>
            <a:endCxn id="44" idx="7"/>
          </p:cNvCxnSpPr>
          <p:nvPr/>
        </p:nvCxnSpPr>
        <p:spPr>
          <a:xfrm flipH="1">
            <a:off x="4096512" y="3537987"/>
            <a:ext cx="152672" cy="455099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4" name="Oval 43"/>
          <p:cNvSpPr/>
          <p:nvPr/>
        </p:nvSpPr>
        <p:spPr>
          <a:xfrm>
            <a:off x="3836349" y="3948449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0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4594933" y="3952429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4200285" y="3252981"/>
            <a:ext cx="333905" cy="3339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0" name="Straight Connector 49"/>
          <p:cNvCxnSpPr>
            <a:stCxn id="54" idx="5"/>
            <a:endCxn id="53" idx="0"/>
          </p:cNvCxnSpPr>
          <p:nvPr/>
        </p:nvCxnSpPr>
        <p:spPr>
          <a:xfrm>
            <a:off x="4104291" y="4223787"/>
            <a:ext cx="341658" cy="490642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51" name="Straight Connector 50"/>
          <p:cNvCxnSpPr>
            <a:stCxn id="54" idx="3"/>
            <a:endCxn id="52" idx="0"/>
          </p:cNvCxnSpPr>
          <p:nvPr/>
        </p:nvCxnSpPr>
        <p:spPr>
          <a:xfrm flipH="1">
            <a:off x="3455349" y="4223787"/>
            <a:ext cx="412835" cy="490642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52" name="Oval 51"/>
          <p:cNvSpPr/>
          <p:nvPr/>
        </p:nvSpPr>
        <p:spPr>
          <a:xfrm>
            <a:off x="3302949" y="4714429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4293549" y="4714429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819285" y="3938781"/>
            <a:ext cx="333905" cy="3339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457200" y="2969790"/>
            <a:ext cx="4729330" cy="2354618"/>
          </a:xfrm>
          <a:custGeom>
            <a:avLst/>
            <a:gdLst>
              <a:gd name="connsiteX0" fmla="*/ 391236 w 4856328"/>
              <a:gd name="connsiteY0" fmla="*/ 1148687 h 2383809"/>
              <a:gd name="connsiteX1" fmla="*/ 50042 w 4856328"/>
              <a:gd name="connsiteY1" fmla="*/ 1571767 h 2383809"/>
              <a:gd name="connsiteX2" fmla="*/ 90985 w 4856328"/>
              <a:gd name="connsiteY2" fmla="*/ 1994848 h 2383809"/>
              <a:gd name="connsiteX3" fmla="*/ 500418 w 4856328"/>
              <a:gd name="connsiteY3" fmla="*/ 2035791 h 2383809"/>
              <a:gd name="connsiteX4" fmla="*/ 1674126 w 4856328"/>
              <a:gd name="connsiteY4" fmla="*/ 2022143 h 2383809"/>
              <a:gd name="connsiteX5" fmla="*/ 1414818 w 4856328"/>
              <a:gd name="connsiteY5" fmla="*/ 1271517 h 2383809"/>
              <a:gd name="connsiteX6" fmla="*/ 1687773 w 4856328"/>
              <a:gd name="connsiteY6" fmla="*/ 725606 h 2383809"/>
              <a:gd name="connsiteX7" fmla="*/ 2179093 w 4856328"/>
              <a:gd name="connsiteY7" fmla="*/ 739254 h 2383809"/>
              <a:gd name="connsiteX8" fmla="*/ 2465696 w 4856328"/>
              <a:gd name="connsiteY8" fmla="*/ 1230573 h 2383809"/>
              <a:gd name="connsiteX9" fmla="*/ 2834185 w 4856328"/>
              <a:gd name="connsiteY9" fmla="*/ 2172269 h 2383809"/>
              <a:gd name="connsiteX10" fmla="*/ 3762233 w 4856328"/>
              <a:gd name="connsiteY10" fmla="*/ 2308746 h 2383809"/>
              <a:gd name="connsiteX11" fmla="*/ 4594747 w 4856328"/>
              <a:gd name="connsiteY11" fmla="*/ 2144973 h 2383809"/>
              <a:gd name="connsiteX12" fmla="*/ 4772167 w 4856328"/>
              <a:gd name="connsiteY12" fmla="*/ 875732 h 2383809"/>
              <a:gd name="connsiteX13" fmla="*/ 4089779 w 4856328"/>
              <a:gd name="connsiteY13" fmla="*/ 766549 h 2383809"/>
              <a:gd name="connsiteX14" fmla="*/ 3707642 w 4856328"/>
              <a:gd name="connsiteY14" fmla="*/ 1489881 h 2383809"/>
              <a:gd name="connsiteX15" fmla="*/ 3311857 w 4856328"/>
              <a:gd name="connsiteY15" fmla="*/ 1626358 h 2383809"/>
              <a:gd name="connsiteX16" fmla="*/ 2643117 w 4856328"/>
              <a:gd name="connsiteY16" fmla="*/ 411708 h 2383809"/>
              <a:gd name="connsiteX17" fmla="*/ 2247332 w 4856328"/>
              <a:gd name="connsiteY17" fmla="*/ 56866 h 2383809"/>
              <a:gd name="connsiteX18" fmla="*/ 1551296 w 4856328"/>
              <a:gd name="connsiteY18" fmla="*/ 70514 h 2383809"/>
              <a:gd name="connsiteX19" fmla="*/ 964442 w 4856328"/>
              <a:gd name="connsiteY19" fmla="*/ 288878 h 2383809"/>
              <a:gd name="connsiteX20" fmla="*/ 1114567 w 4856328"/>
              <a:gd name="connsiteY20" fmla="*/ 793845 h 2383809"/>
              <a:gd name="connsiteX21" fmla="*/ 964442 w 4856328"/>
              <a:gd name="connsiteY21" fmla="*/ 1421642 h 2383809"/>
              <a:gd name="connsiteX22" fmla="*/ 541362 w 4856328"/>
              <a:gd name="connsiteY22" fmla="*/ 1380699 h 2383809"/>
              <a:gd name="connsiteX23" fmla="*/ 391236 w 4856328"/>
              <a:gd name="connsiteY23" fmla="*/ 1148687 h 2383809"/>
              <a:gd name="connsiteX0" fmla="*/ 566383 w 4881349"/>
              <a:gd name="connsiteY0" fmla="*/ 1380699 h 2383809"/>
              <a:gd name="connsiteX1" fmla="*/ 75063 w 4881349"/>
              <a:gd name="connsiteY1" fmla="*/ 1571767 h 2383809"/>
              <a:gd name="connsiteX2" fmla="*/ 116006 w 4881349"/>
              <a:gd name="connsiteY2" fmla="*/ 1994848 h 2383809"/>
              <a:gd name="connsiteX3" fmla="*/ 525439 w 4881349"/>
              <a:gd name="connsiteY3" fmla="*/ 2035791 h 2383809"/>
              <a:gd name="connsiteX4" fmla="*/ 1699147 w 4881349"/>
              <a:gd name="connsiteY4" fmla="*/ 2022143 h 2383809"/>
              <a:gd name="connsiteX5" fmla="*/ 1439839 w 4881349"/>
              <a:gd name="connsiteY5" fmla="*/ 1271517 h 2383809"/>
              <a:gd name="connsiteX6" fmla="*/ 1712794 w 4881349"/>
              <a:gd name="connsiteY6" fmla="*/ 725606 h 2383809"/>
              <a:gd name="connsiteX7" fmla="*/ 2204114 w 4881349"/>
              <a:gd name="connsiteY7" fmla="*/ 739254 h 2383809"/>
              <a:gd name="connsiteX8" fmla="*/ 2490717 w 4881349"/>
              <a:gd name="connsiteY8" fmla="*/ 1230573 h 2383809"/>
              <a:gd name="connsiteX9" fmla="*/ 2859206 w 4881349"/>
              <a:gd name="connsiteY9" fmla="*/ 2172269 h 2383809"/>
              <a:gd name="connsiteX10" fmla="*/ 3787254 w 4881349"/>
              <a:gd name="connsiteY10" fmla="*/ 2308746 h 2383809"/>
              <a:gd name="connsiteX11" fmla="*/ 4619768 w 4881349"/>
              <a:gd name="connsiteY11" fmla="*/ 2144973 h 2383809"/>
              <a:gd name="connsiteX12" fmla="*/ 4797188 w 4881349"/>
              <a:gd name="connsiteY12" fmla="*/ 875732 h 2383809"/>
              <a:gd name="connsiteX13" fmla="*/ 4114800 w 4881349"/>
              <a:gd name="connsiteY13" fmla="*/ 766549 h 2383809"/>
              <a:gd name="connsiteX14" fmla="*/ 3732663 w 4881349"/>
              <a:gd name="connsiteY14" fmla="*/ 1489881 h 2383809"/>
              <a:gd name="connsiteX15" fmla="*/ 3336878 w 4881349"/>
              <a:gd name="connsiteY15" fmla="*/ 1626358 h 2383809"/>
              <a:gd name="connsiteX16" fmla="*/ 2668138 w 4881349"/>
              <a:gd name="connsiteY16" fmla="*/ 411708 h 2383809"/>
              <a:gd name="connsiteX17" fmla="*/ 2272353 w 4881349"/>
              <a:gd name="connsiteY17" fmla="*/ 56866 h 2383809"/>
              <a:gd name="connsiteX18" fmla="*/ 1576317 w 4881349"/>
              <a:gd name="connsiteY18" fmla="*/ 70514 h 2383809"/>
              <a:gd name="connsiteX19" fmla="*/ 989463 w 4881349"/>
              <a:gd name="connsiteY19" fmla="*/ 288878 h 2383809"/>
              <a:gd name="connsiteX20" fmla="*/ 1139588 w 4881349"/>
              <a:gd name="connsiteY20" fmla="*/ 793845 h 2383809"/>
              <a:gd name="connsiteX21" fmla="*/ 989463 w 4881349"/>
              <a:gd name="connsiteY21" fmla="*/ 1421642 h 2383809"/>
              <a:gd name="connsiteX22" fmla="*/ 566383 w 4881349"/>
              <a:gd name="connsiteY22" fmla="*/ 1380699 h 2383809"/>
              <a:gd name="connsiteX0" fmla="*/ 566383 w 4881349"/>
              <a:gd name="connsiteY0" fmla="*/ 1380699 h 2383809"/>
              <a:gd name="connsiteX1" fmla="*/ 75063 w 4881349"/>
              <a:gd name="connsiteY1" fmla="*/ 1571767 h 2383809"/>
              <a:gd name="connsiteX2" fmla="*/ 116006 w 4881349"/>
              <a:gd name="connsiteY2" fmla="*/ 1994848 h 2383809"/>
              <a:gd name="connsiteX3" fmla="*/ 525439 w 4881349"/>
              <a:gd name="connsiteY3" fmla="*/ 2035791 h 2383809"/>
              <a:gd name="connsiteX4" fmla="*/ 1699147 w 4881349"/>
              <a:gd name="connsiteY4" fmla="*/ 2022143 h 2383809"/>
              <a:gd name="connsiteX5" fmla="*/ 1471685 w 4881349"/>
              <a:gd name="connsiteY5" fmla="*/ 1287439 h 2383809"/>
              <a:gd name="connsiteX6" fmla="*/ 1712794 w 4881349"/>
              <a:gd name="connsiteY6" fmla="*/ 725606 h 2383809"/>
              <a:gd name="connsiteX7" fmla="*/ 2204114 w 4881349"/>
              <a:gd name="connsiteY7" fmla="*/ 739254 h 2383809"/>
              <a:gd name="connsiteX8" fmla="*/ 2490717 w 4881349"/>
              <a:gd name="connsiteY8" fmla="*/ 1230573 h 2383809"/>
              <a:gd name="connsiteX9" fmla="*/ 2859206 w 4881349"/>
              <a:gd name="connsiteY9" fmla="*/ 2172269 h 2383809"/>
              <a:gd name="connsiteX10" fmla="*/ 3787254 w 4881349"/>
              <a:gd name="connsiteY10" fmla="*/ 2308746 h 2383809"/>
              <a:gd name="connsiteX11" fmla="*/ 4619768 w 4881349"/>
              <a:gd name="connsiteY11" fmla="*/ 2144973 h 2383809"/>
              <a:gd name="connsiteX12" fmla="*/ 4797188 w 4881349"/>
              <a:gd name="connsiteY12" fmla="*/ 875732 h 2383809"/>
              <a:gd name="connsiteX13" fmla="*/ 4114800 w 4881349"/>
              <a:gd name="connsiteY13" fmla="*/ 766549 h 2383809"/>
              <a:gd name="connsiteX14" fmla="*/ 3732663 w 4881349"/>
              <a:gd name="connsiteY14" fmla="*/ 1489881 h 2383809"/>
              <a:gd name="connsiteX15" fmla="*/ 3336878 w 4881349"/>
              <a:gd name="connsiteY15" fmla="*/ 1626358 h 2383809"/>
              <a:gd name="connsiteX16" fmla="*/ 2668138 w 4881349"/>
              <a:gd name="connsiteY16" fmla="*/ 411708 h 2383809"/>
              <a:gd name="connsiteX17" fmla="*/ 2272353 w 4881349"/>
              <a:gd name="connsiteY17" fmla="*/ 56866 h 2383809"/>
              <a:gd name="connsiteX18" fmla="*/ 1576317 w 4881349"/>
              <a:gd name="connsiteY18" fmla="*/ 70514 h 2383809"/>
              <a:gd name="connsiteX19" fmla="*/ 989463 w 4881349"/>
              <a:gd name="connsiteY19" fmla="*/ 288878 h 2383809"/>
              <a:gd name="connsiteX20" fmla="*/ 1139588 w 4881349"/>
              <a:gd name="connsiteY20" fmla="*/ 793845 h 2383809"/>
              <a:gd name="connsiteX21" fmla="*/ 989463 w 4881349"/>
              <a:gd name="connsiteY21" fmla="*/ 1421642 h 2383809"/>
              <a:gd name="connsiteX22" fmla="*/ 566383 w 4881349"/>
              <a:gd name="connsiteY22" fmla="*/ 1380699 h 2383809"/>
              <a:gd name="connsiteX0" fmla="*/ 566383 w 4851969"/>
              <a:gd name="connsiteY0" fmla="*/ 1380699 h 2354618"/>
              <a:gd name="connsiteX1" fmla="*/ 75063 w 4851969"/>
              <a:gd name="connsiteY1" fmla="*/ 1571767 h 2354618"/>
              <a:gd name="connsiteX2" fmla="*/ 116006 w 4851969"/>
              <a:gd name="connsiteY2" fmla="*/ 1994848 h 2354618"/>
              <a:gd name="connsiteX3" fmla="*/ 525439 w 4851969"/>
              <a:gd name="connsiteY3" fmla="*/ 2035791 h 2354618"/>
              <a:gd name="connsiteX4" fmla="*/ 1699147 w 4851969"/>
              <a:gd name="connsiteY4" fmla="*/ 2022143 h 2354618"/>
              <a:gd name="connsiteX5" fmla="*/ 1471685 w 4851969"/>
              <a:gd name="connsiteY5" fmla="*/ 1287439 h 2354618"/>
              <a:gd name="connsiteX6" fmla="*/ 1712794 w 4851969"/>
              <a:gd name="connsiteY6" fmla="*/ 725606 h 2354618"/>
              <a:gd name="connsiteX7" fmla="*/ 2204114 w 4851969"/>
              <a:gd name="connsiteY7" fmla="*/ 739254 h 2354618"/>
              <a:gd name="connsiteX8" fmla="*/ 2490717 w 4851969"/>
              <a:gd name="connsiteY8" fmla="*/ 1230573 h 2354618"/>
              <a:gd name="connsiteX9" fmla="*/ 2859206 w 4851969"/>
              <a:gd name="connsiteY9" fmla="*/ 2172269 h 2354618"/>
              <a:gd name="connsiteX10" fmla="*/ 3787254 w 4851969"/>
              <a:gd name="connsiteY10" fmla="*/ 2308746 h 2354618"/>
              <a:gd name="connsiteX11" fmla="*/ 4443485 w 4851969"/>
              <a:gd name="connsiteY11" fmla="*/ 1897039 h 2354618"/>
              <a:gd name="connsiteX12" fmla="*/ 4797188 w 4851969"/>
              <a:gd name="connsiteY12" fmla="*/ 875732 h 2354618"/>
              <a:gd name="connsiteX13" fmla="*/ 4114800 w 4851969"/>
              <a:gd name="connsiteY13" fmla="*/ 766549 h 2354618"/>
              <a:gd name="connsiteX14" fmla="*/ 3732663 w 4851969"/>
              <a:gd name="connsiteY14" fmla="*/ 1489881 h 2354618"/>
              <a:gd name="connsiteX15" fmla="*/ 3336878 w 4851969"/>
              <a:gd name="connsiteY15" fmla="*/ 1626358 h 2354618"/>
              <a:gd name="connsiteX16" fmla="*/ 2668138 w 4851969"/>
              <a:gd name="connsiteY16" fmla="*/ 411708 h 2354618"/>
              <a:gd name="connsiteX17" fmla="*/ 2272353 w 4851969"/>
              <a:gd name="connsiteY17" fmla="*/ 56866 h 2354618"/>
              <a:gd name="connsiteX18" fmla="*/ 1576317 w 4851969"/>
              <a:gd name="connsiteY18" fmla="*/ 70514 h 2354618"/>
              <a:gd name="connsiteX19" fmla="*/ 989463 w 4851969"/>
              <a:gd name="connsiteY19" fmla="*/ 288878 h 2354618"/>
              <a:gd name="connsiteX20" fmla="*/ 1139588 w 4851969"/>
              <a:gd name="connsiteY20" fmla="*/ 793845 h 2354618"/>
              <a:gd name="connsiteX21" fmla="*/ 989463 w 4851969"/>
              <a:gd name="connsiteY21" fmla="*/ 1421642 h 2354618"/>
              <a:gd name="connsiteX22" fmla="*/ 566383 w 4851969"/>
              <a:gd name="connsiteY22" fmla="*/ 1380699 h 2354618"/>
              <a:gd name="connsiteX0" fmla="*/ 566383 w 4726866"/>
              <a:gd name="connsiteY0" fmla="*/ 1380699 h 2354618"/>
              <a:gd name="connsiteX1" fmla="*/ 75063 w 4726866"/>
              <a:gd name="connsiteY1" fmla="*/ 1571767 h 2354618"/>
              <a:gd name="connsiteX2" fmla="*/ 116006 w 4726866"/>
              <a:gd name="connsiteY2" fmla="*/ 1994848 h 2354618"/>
              <a:gd name="connsiteX3" fmla="*/ 525439 w 4726866"/>
              <a:gd name="connsiteY3" fmla="*/ 2035791 h 2354618"/>
              <a:gd name="connsiteX4" fmla="*/ 1699147 w 4726866"/>
              <a:gd name="connsiteY4" fmla="*/ 2022143 h 2354618"/>
              <a:gd name="connsiteX5" fmla="*/ 1471685 w 4726866"/>
              <a:gd name="connsiteY5" fmla="*/ 1287439 h 2354618"/>
              <a:gd name="connsiteX6" fmla="*/ 1712794 w 4726866"/>
              <a:gd name="connsiteY6" fmla="*/ 725606 h 2354618"/>
              <a:gd name="connsiteX7" fmla="*/ 2204114 w 4726866"/>
              <a:gd name="connsiteY7" fmla="*/ 739254 h 2354618"/>
              <a:gd name="connsiteX8" fmla="*/ 2490717 w 4726866"/>
              <a:gd name="connsiteY8" fmla="*/ 1230573 h 2354618"/>
              <a:gd name="connsiteX9" fmla="*/ 2859206 w 4726866"/>
              <a:gd name="connsiteY9" fmla="*/ 2172269 h 2354618"/>
              <a:gd name="connsiteX10" fmla="*/ 3787254 w 4726866"/>
              <a:gd name="connsiteY10" fmla="*/ 2308746 h 2354618"/>
              <a:gd name="connsiteX11" fmla="*/ 4443485 w 4726866"/>
              <a:gd name="connsiteY11" fmla="*/ 1897039 h 2354618"/>
              <a:gd name="connsiteX12" fmla="*/ 4672085 w 4726866"/>
              <a:gd name="connsiteY12" fmla="*/ 1058839 h 2354618"/>
              <a:gd name="connsiteX13" fmla="*/ 4114800 w 4726866"/>
              <a:gd name="connsiteY13" fmla="*/ 766549 h 2354618"/>
              <a:gd name="connsiteX14" fmla="*/ 3732663 w 4726866"/>
              <a:gd name="connsiteY14" fmla="*/ 1489881 h 2354618"/>
              <a:gd name="connsiteX15" fmla="*/ 3336878 w 4726866"/>
              <a:gd name="connsiteY15" fmla="*/ 1626358 h 2354618"/>
              <a:gd name="connsiteX16" fmla="*/ 2668138 w 4726866"/>
              <a:gd name="connsiteY16" fmla="*/ 411708 h 2354618"/>
              <a:gd name="connsiteX17" fmla="*/ 2272353 w 4726866"/>
              <a:gd name="connsiteY17" fmla="*/ 56866 h 2354618"/>
              <a:gd name="connsiteX18" fmla="*/ 1576317 w 4726866"/>
              <a:gd name="connsiteY18" fmla="*/ 70514 h 2354618"/>
              <a:gd name="connsiteX19" fmla="*/ 989463 w 4726866"/>
              <a:gd name="connsiteY19" fmla="*/ 288878 h 2354618"/>
              <a:gd name="connsiteX20" fmla="*/ 1139588 w 4726866"/>
              <a:gd name="connsiteY20" fmla="*/ 793845 h 2354618"/>
              <a:gd name="connsiteX21" fmla="*/ 989463 w 4726866"/>
              <a:gd name="connsiteY21" fmla="*/ 1421642 h 2354618"/>
              <a:gd name="connsiteX22" fmla="*/ 566383 w 4726866"/>
              <a:gd name="connsiteY22" fmla="*/ 1380699 h 2354618"/>
              <a:gd name="connsiteX0" fmla="*/ 566383 w 4726866"/>
              <a:gd name="connsiteY0" fmla="*/ 1380699 h 2354618"/>
              <a:gd name="connsiteX1" fmla="*/ 75063 w 4726866"/>
              <a:gd name="connsiteY1" fmla="*/ 1571767 h 2354618"/>
              <a:gd name="connsiteX2" fmla="*/ 116006 w 4726866"/>
              <a:gd name="connsiteY2" fmla="*/ 1994848 h 2354618"/>
              <a:gd name="connsiteX3" fmla="*/ 525439 w 4726866"/>
              <a:gd name="connsiteY3" fmla="*/ 2035791 h 2354618"/>
              <a:gd name="connsiteX4" fmla="*/ 1699147 w 4726866"/>
              <a:gd name="connsiteY4" fmla="*/ 2022143 h 2354618"/>
              <a:gd name="connsiteX5" fmla="*/ 1624085 w 4726866"/>
              <a:gd name="connsiteY5" fmla="*/ 1516039 h 2354618"/>
              <a:gd name="connsiteX6" fmla="*/ 1712794 w 4726866"/>
              <a:gd name="connsiteY6" fmla="*/ 725606 h 2354618"/>
              <a:gd name="connsiteX7" fmla="*/ 2204114 w 4726866"/>
              <a:gd name="connsiteY7" fmla="*/ 739254 h 2354618"/>
              <a:gd name="connsiteX8" fmla="*/ 2490717 w 4726866"/>
              <a:gd name="connsiteY8" fmla="*/ 1230573 h 2354618"/>
              <a:gd name="connsiteX9" fmla="*/ 2859206 w 4726866"/>
              <a:gd name="connsiteY9" fmla="*/ 2172269 h 2354618"/>
              <a:gd name="connsiteX10" fmla="*/ 3787254 w 4726866"/>
              <a:gd name="connsiteY10" fmla="*/ 2308746 h 2354618"/>
              <a:gd name="connsiteX11" fmla="*/ 4443485 w 4726866"/>
              <a:gd name="connsiteY11" fmla="*/ 1897039 h 2354618"/>
              <a:gd name="connsiteX12" fmla="*/ 4672085 w 4726866"/>
              <a:gd name="connsiteY12" fmla="*/ 1058839 h 2354618"/>
              <a:gd name="connsiteX13" fmla="*/ 4114800 w 4726866"/>
              <a:gd name="connsiteY13" fmla="*/ 766549 h 2354618"/>
              <a:gd name="connsiteX14" fmla="*/ 3732663 w 4726866"/>
              <a:gd name="connsiteY14" fmla="*/ 1489881 h 2354618"/>
              <a:gd name="connsiteX15" fmla="*/ 3336878 w 4726866"/>
              <a:gd name="connsiteY15" fmla="*/ 1626358 h 2354618"/>
              <a:gd name="connsiteX16" fmla="*/ 2668138 w 4726866"/>
              <a:gd name="connsiteY16" fmla="*/ 411708 h 2354618"/>
              <a:gd name="connsiteX17" fmla="*/ 2272353 w 4726866"/>
              <a:gd name="connsiteY17" fmla="*/ 56866 h 2354618"/>
              <a:gd name="connsiteX18" fmla="*/ 1576317 w 4726866"/>
              <a:gd name="connsiteY18" fmla="*/ 70514 h 2354618"/>
              <a:gd name="connsiteX19" fmla="*/ 989463 w 4726866"/>
              <a:gd name="connsiteY19" fmla="*/ 288878 h 2354618"/>
              <a:gd name="connsiteX20" fmla="*/ 1139588 w 4726866"/>
              <a:gd name="connsiteY20" fmla="*/ 793845 h 2354618"/>
              <a:gd name="connsiteX21" fmla="*/ 989463 w 4726866"/>
              <a:gd name="connsiteY21" fmla="*/ 1421642 h 2354618"/>
              <a:gd name="connsiteX22" fmla="*/ 566383 w 4726866"/>
              <a:gd name="connsiteY22" fmla="*/ 1380699 h 2354618"/>
              <a:gd name="connsiteX0" fmla="*/ 566383 w 4726866"/>
              <a:gd name="connsiteY0" fmla="*/ 1380699 h 2354618"/>
              <a:gd name="connsiteX1" fmla="*/ 75063 w 4726866"/>
              <a:gd name="connsiteY1" fmla="*/ 1571767 h 2354618"/>
              <a:gd name="connsiteX2" fmla="*/ 116006 w 4726866"/>
              <a:gd name="connsiteY2" fmla="*/ 1994848 h 2354618"/>
              <a:gd name="connsiteX3" fmla="*/ 525439 w 4726866"/>
              <a:gd name="connsiteY3" fmla="*/ 2035791 h 2354618"/>
              <a:gd name="connsiteX4" fmla="*/ 1471685 w 4726866"/>
              <a:gd name="connsiteY4" fmla="*/ 1973239 h 2354618"/>
              <a:gd name="connsiteX5" fmla="*/ 1624085 w 4726866"/>
              <a:gd name="connsiteY5" fmla="*/ 1516039 h 2354618"/>
              <a:gd name="connsiteX6" fmla="*/ 1712794 w 4726866"/>
              <a:gd name="connsiteY6" fmla="*/ 725606 h 2354618"/>
              <a:gd name="connsiteX7" fmla="*/ 2204114 w 4726866"/>
              <a:gd name="connsiteY7" fmla="*/ 739254 h 2354618"/>
              <a:gd name="connsiteX8" fmla="*/ 2490717 w 4726866"/>
              <a:gd name="connsiteY8" fmla="*/ 1230573 h 2354618"/>
              <a:gd name="connsiteX9" fmla="*/ 2859206 w 4726866"/>
              <a:gd name="connsiteY9" fmla="*/ 2172269 h 2354618"/>
              <a:gd name="connsiteX10" fmla="*/ 3787254 w 4726866"/>
              <a:gd name="connsiteY10" fmla="*/ 2308746 h 2354618"/>
              <a:gd name="connsiteX11" fmla="*/ 4443485 w 4726866"/>
              <a:gd name="connsiteY11" fmla="*/ 1897039 h 2354618"/>
              <a:gd name="connsiteX12" fmla="*/ 4672085 w 4726866"/>
              <a:gd name="connsiteY12" fmla="*/ 1058839 h 2354618"/>
              <a:gd name="connsiteX13" fmla="*/ 4114800 w 4726866"/>
              <a:gd name="connsiteY13" fmla="*/ 766549 h 2354618"/>
              <a:gd name="connsiteX14" fmla="*/ 3732663 w 4726866"/>
              <a:gd name="connsiteY14" fmla="*/ 1489881 h 2354618"/>
              <a:gd name="connsiteX15" fmla="*/ 3336878 w 4726866"/>
              <a:gd name="connsiteY15" fmla="*/ 1626358 h 2354618"/>
              <a:gd name="connsiteX16" fmla="*/ 2668138 w 4726866"/>
              <a:gd name="connsiteY16" fmla="*/ 411708 h 2354618"/>
              <a:gd name="connsiteX17" fmla="*/ 2272353 w 4726866"/>
              <a:gd name="connsiteY17" fmla="*/ 56866 h 2354618"/>
              <a:gd name="connsiteX18" fmla="*/ 1576317 w 4726866"/>
              <a:gd name="connsiteY18" fmla="*/ 70514 h 2354618"/>
              <a:gd name="connsiteX19" fmla="*/ 989463 w 4726866"/>
              <a:gd name="connsiteY19" fmla="*/ 288878 h 2354618"/>
              <a:gd name="connsiteX20" fmla="*/ 1139588 w 4726866"/>
              <a:gd name="connsiteY20" fmla="*/ 793845 h 2354618"/>
              <a:gd name="connsiteX21" fmla="*/ 989463 w 4726866"/>
              <a:gd name="connsiteY21" fmla="*/ 1421642 h 2354618"/>
              <a:gd name="connsiteX22" fmla="*/ 566383 w 4726866"/>
              <a:gd name="connsiteY22" fmla="*/ 1380699 h 2354618"/>
              <a:gd name="connsiteX0" fmla="*/ 566383 w 4726866"/>
              <a:gd name="connsiteY0" fmla="*/ 1380699 h 2354618"/>
              <a:gd name="connsiteX1" fmla="*/ 75063 w 4726866"/>
              <a:gd name="connsiteY1" fmla="*/ 1571767 h 2354618"/>
              <a:gd name="connsiteX2" fmla="*/ 116006 w 4726866"/>
              <a:gd name="connsiteY2" fmla="*/ 1994848 h 2354618"/>
              <a:gd name="connsiteX3" fmla="*/ 525439 w 4726866"/>
              <a:gd name="connsiteY3" fmla="*/ 2035791 h 2354618"/>
              <a:gd name="connsiteX4" fmla="*/ 1471685 w 4726866"/>
              <a:gd name="connsiteY4" fmla="*/ 1973239 h 2354618"/>
              <a:gd name="connsiteX5" fmla="*/ 1547885 w 4726866"/>
              <a:gd name="connsiteY5" fmla="*/ 1058839 h 2354618"/>
              <a:gd name="connsiteX6" fmla="*/ 1712794 w 4726866"/>
              <a:gd name="connsiteY6" fmla="*/ 725606 h 2354618"/>
              <a:gd name="connsiteX7" fmla="*/ 2204114 w 4726866"/>
              <a:gd name="connsiteY7" fmla="*/ 739254 h 2354618"/>
              <a:gd name="connsiteX8" fmla="*/ 2490717 w 4726866"/>
              <a:gd name="connsiteY8" fmla="*/ 1230573 h 2354618"/>
              <a:gd name="connsiteX9" fmla="*/ 2859206 w 4726866"/>
              <a:gd name="connsiteY9" fmla="*/ 2172269 h 2354618"/>
              <a:gd name="connsiteX10" fmla="*/ 3787254 w 4726866"/>
              <a:gd name="connsiteY10" fmla="*/ 2308746 h 2354618"/>
              <a:gd name="connsiteX11" fmla="*/ 4443485 w 4726866"/>
              <a:gd name="connsiteY11" fmla="*/ 1897039 h 2354618"/>
              <a:gd name="connsiteX12" fmla="*/ 4672085 w 4726866"/>
              <a:gd name="connsiteY12" fmla="*/ 1058839 h 2354618"/>
              <a:gd name="connsiteX13" fmla="*/ 4114800 w 4726866"/>
              <a:gd name="connsiteY13" fmla="*/ 766549 h 2354618"/>
              <a:gd name="connsiteX14" fmla="*/ 3732663 w 4726866"/>
              <a:gd name="connsiteY14" fmla="*/ 1489881 h 2354618"/>
              <a:gd name="connsiteX15" fmla="*/ 3336878 w 4726866"/>
              <a:gd name="connsiteY15" fmla="*/ 1626358 h 2354618"/>
              <a:gd name="connsiteX16" fmla="*/ 2668138 w 4726866"/>
              <a:gd name="connsiteY16" fmla="*/ 411708 h 2354618"/>
              <a:gd name="connsiteX17" fmla="*/ 2272353 w 4726866"/>
              <a:gd name="connsiteY17" fmla="*/ 56866 h 2354618"/>
              <a:gd name="connsiteX18" fmla="*/ 1576317 w 4726866"/>
              <a:gd name="connsiteY18" fmla="*/ 70514 h 2354618"/>
              <a:gd name="connsiteX19" fmla="*/ 989463 w 4726866"/>
              <a:gd name="connsiteY19" fmla="*/ 288878 h 2354618"/>
              <a:gd name="connsiteX20" fmla="*/ 1139588 w 4726866"/>
              <a:gd name="connsiteY20" fmla="*/ 793845 h 2354618"/>
              <a:gd name="connsiteX21" fmla="*/ 989463 w 4726866"/>
              <a:gd name="connsiteY21" fmla="*/ 1421642 h 2354618"/>
              <a:gd name="connsiteX22" fmla="*/ 566383 w 4726866"/>
              <a:gd name="connsiteY22" fmla="*/ 1380699 h 2354618"/>
              <a:gd name="connsiteX0" fmla="*/ 566383 w 4726866"/>
              <a:gd name="connsiteY0" fmla="*/ 1380699 h 2354618"/>
              <a:gd name="connsiteX1" fmla="*/ 75063 w 4726866"/>
              <a:gd name="connsiteY1" fmla="*/ 1571767 h 2354618"/>
              <a:gd name="connsiteX2" fmla="*/ 116006 w 4726866"/>
              <a:gd name="connsiteY2" fmla="*/ 1994848 h 2354618"/>
              <a:gd name="connsiteX3" fmla="*/ 525439 w 4726866"/>
              <a:gd name="connsiteY3" fmla="*/ 2035791 h 2354618"/>
              <a:gd name="connsiteX4" fmla="*/ 1547885 w 4726866"/>
              <a:gd name="connsiteY4" fmla="*/ 1973239 h 2354618"/>
              <a:gd name="connsiteX5" fmla="*/ 1547885 w 4726866"/>
              <a:gd name="connsiteY5" fmla="*/ 1058839 h 2354618"/>
              <a:gd name="connsiteX6" fmla="*/ 1712794 w 4726866"/>
              <a:gd name="connsiteY6" fmla="*/ 725606 h 2354618"/>
              <a:gd name="connsiteX7" fmla="*/ 2204114 w 4726866"/>
              <a:gd name="connsiteY7" fmla="*/ 739254 h 2354618"/>
              <a:gd name="connsiteX8" fmla="*/ 2490717 w 4726866"/>
              <a:gd name="connsiteY8" fmla="*/ 1230573 h 2354618"/>
              <a:gd name="connsiteX9" fmla="*/ 2859206 w 4726866"/>
              <a:gd name="connsiteY9" fmla="*/ 2172269 h 2354618"/>
              <a:gd name="connsiteX10" fmla="*/ 3787254 w 4726866"/>
              <a:gd name="connsiteY10" fmla="*/ 2308746 h 2354618"/>
              <a:gd name="connsiteX11" fmla="*/ 4443485 w 4726866"/>
              <a:gd name="connsiteY11" fmla="*/ 1897039 h 2354618"/>
              <a:gd name="connsiteX12" fmla="*/ 4672085 w 4726866"/>
              <a:gd name="connsiteY12" fmla="*/ 1058839 h 2354618"/>
              <a:gd name="connsiteX13" fmla="*/ 4114800 w 4726866"/>
              <a:gd name="connsiteY13" fmla="*/ 766549 h 2354618"/>
              <a:gd name="connsiteX14" fmla="*/ 3732663 w 4726866"/>
              <a:gd name="connsiteY14" fmla="*/ 1489881 h 2354618"/>
              <a:gd name="connsiteX15" fmla="*/ 3336878 w 4726866"/>
              <a:gd name="connsiteY15" fmla="*/ 1626358 h 2354618"/>
              <a:gd name="connsiteX16" fmla="*/ 2668138 w 4726866"/>
              <a:gd name="connsiteY16" fmla="*/ 411708 h 2354618"/>
              <a:gd name="connsiteX17" fmla="*/ 2272353 w 4726866"/>
              <a:gd name="connsiteY17" fmla="*/ 56866 h 2354618"/>
              <a:gd name="connsiteX18" fmla="*/ 1576317 w 4726866"/>
              <a:gd name="connsiteY18" fmla="*/ 70514 h 2354618"/>
              <a:gd name="connsiteX19" fmla="*/ 989463 w 4726866"/>
              <a:gd name="connsiteY19" fmla="*/ 288878 h 2354618"/>
              <a:gd name="connsiteX20" fmla="*/ 1139588 w 4726866"/>
              <a:gd name="connsiteY20" fmla="*/ 793845 h 2354618"/>
              <a:gd name="connsiteX21" fmla="*/ 989463 w 4726866"/>
              <a:gd name="connsiteY21" fmla="*/ 1421642 h 2354618"/>
              <a:gd name="connsiteX22" fmla="*/ 566383 w 4726866"/>
              <a:gd name="connsiteY22" fmla="*/ 1380699 h 2354618"/>
              <a:gd name="connsiteX0" fmla="*/ 555768 w 4725349"/>
              <a:gd name="connsiteY0" fmla="*/ 1516039 h 2354618"/>
              <a:gd name="connsiteX1" fmla="*/ 73546 w 4725349"/>
              <a:gd name="connsiteY1" fmla="*/ 1571767 h 2354618"/>
              <a:gd name="connsiteX2" fmla="*/ 114489 w 4725349"/>
              <a:gd name="connsiteY2" fmla="*/ 1994848 h 2354618"/>
              <a:gd name="connsiteX3" fmla="*/ 523922 w 4725349"/>
              <a:gd name="connsiteY3" fmla="*/ 2035791 h 2354618"/>
              <a:gd name="connsiteX4" fmla="*/ 1546368 w 4725349"/>
              <a:gd name="connsiteY4" fmla="*/ 1973239 h 2354618"/>
              <a:gd name="connsiteX5" fmla="*/ 1546368 w 4725349"/>
              <a:gd name="connsiteY5" fmla="*/ 1058839 h 2354618"/>
              <a:gd name="connsiteX6" fmla="*/ 1711277 w 4725349"/>
              <a:gd name="connsiteY6" fmla="*/ 725606 h 2354618"/>
              <a:gd name="connsiteX7" fmla="*/ 2202597 w 4725349"/>
              <a:gd name="connsiteY7" fmla="*/ 739254 h 2354618"/>
              <a:gd name="connsiteX8" fmla="*/ 2489200 w 4725349"/>
              <a:gd name="connsiteY8" fmla="*/ 1230573 h 2354618"/>
              <a:gd name="connsiteX9" fmla="*/ 2857689 w 4725349"/>
              <a:gd name="connsiteY9" fmla="*/ 2172269 h 2354618"/>
              <a:gd name="connsiteX10" fmla="*/ 3785737 w 4725349"/>
              <a:gd name="connsiteY10" fmla="*/ 2308746 h 2354618"/>
              <a:gd name="connsiteX11" fmla="*/ 4441968 w 4725349"/>
              <a:gd name="connsiteY11" fmla="*/ 1897039 h 2354618"/>
              <a:gd name="connsiteX12" fmla="*/ 4670568 w 4725349"/>
              <a:gd name="connsiteY12" fmla="*/ 1058839 h 2354618"/>
              <a:gd name="connsiteX13" fmla="*/ 4113283 w 4725349"/>
              <a:gd name="connsiteY13" fmla="*/ 766549 h 2354618"/>
              <a:gd name="connsiteX14" fmla="*/ 3731146 w 4725349"/>
              <a:gd name="connsiteY14" fmla="*/ 1489881 h 2354618"/>
              <a:gd name="connsiteX15" fmla="*/ 3335361 w 4725349"/>
              <a:gd name="connsiteY15" fmla="*/ 1626358 h 2354618"/>
              <a:gd name="connsiteX16" fmla="*/ 2666621 w 4725349"/>
              <a:gd name="connsiteY16" fmla="*/ 411708 h 2354618"/>
              <a:gd name="connsiteX17" fmla="*/ 2270836 w 4725349"/>
              <a:gd name="connsiteY17" fmla="*/ 56866 h 2354618"/>
              <a:gd name="connsiteX18" fmla="*/ 1574800 w 4725349"/>
              <a:gd name="connsiteY18" fmla="*/ 70514 h 2354618"/>
              <a:gd name="connsiteX19" fmla="*/ 987946 w 4725349"/>
              <a:gd name="connsiteY19" fmla="*/ 288878 h 2354618"/>
              <a:gd name="connsiteX20" fmla="*/ 1138071 w 4725349"/>
              <a:gd name="connsiteY20" fmla="*/ 793845 h 2354618"/>
              <a:gd name="connsiteX21" fmla="*/ 987946 w 4725349"/>
              <a:gd name="connsiteY21" fmla="*/ 1421642 h 2354618"/>
              <a:gd name="connsiteX22" fmla="*/ 555768 w 4725349"/>
              <a:gd name="connsiteY22" fmla="*/ 1516039 h 2354618"/>
              <a:gd name="connsiteX0" fmla="*/ 555768 w 4725349"/>
              <a:gd name="connsiteY0" fmla="*/ 1439839 h 2354618"/>
              <a:gd name="connsiteX1" fmla="*/ 73546 w 4725349"/>
              <a:gd name="connsiteY1" fmla="*/ 1571767 h 2354618"/>
              <a:gd name="connsiteX2" fmla="*/ 114489 w 4725349"/>
              <a:gd name="connsiteY2" fmla="*/ 1994848 h 2354618"/>
              <a:gd name="connsiteX3" fmla="*/ 523922 w 4725349"/>
              <a:gd name="connsiteY3" fmla="*/ 2035791 h 2354618"/>
              <a:gd name="connsiteX4" fmla="*/ 1546368 w 4725349"/>
              <a:gd name="connsiteY4" fmla="*/ 1973239 h 2354618"/>
              <a:gd name="connsiteX5" fmla="*/ 1546368 w 4725349"/>
              <a:gd name="connsiteY5" fmla="*/ 1058839 h 2354618"/>
              <a:gd name="connsiteX6" fmla="*/ 1711277 w 4725349"/>
              <a:gd name="connsiteY6" fmla="*/ 725606 h 2354618"/>
              <a:gd name="connsiteX7" fmla="*/ 2202597 w 4725349"/>
              <a:gd name="connsiteY7" fmla="*/ 739254 h 2354618"/>
              <a:gd name="connsiteX8" fmla="*/ 2489200 w 4725349"/>
              <a:gd name="connsiteY8" fmla="*/ 1230573 h 2354618"/>
              <a:gd name="connsiteX9" fmla="*/ 2857689 w 4725349"/>
              <a:gd name="connsiteY9" fmla="*/ 2172269 h 2354618"/>
              <a:gd name="connsiteX10" fmla="*/ 3785737 w 4725349"/>
              <a:gd name="connsiteY10" fmla="*/ 2308746 h 2354618"/>
              <a:gd name="connsiteX11" fmla="*/ 4441968 w 4725349"/>
              <a:gd name="connsiteY11" fmla="*/ 1897039 h 2354618"/>
              <a:gd name="connsiteX12" fmla="*/ 4670568 w 4725349"/>
              <a:gd name="connsiteY12" fmla="*/ 1058839 h 2354618"/>
              <a:gd name="connsiteX13" fmla="*/ 4113283 w 4725349"/>
              <a:gd name="connsiteY13" fmla="*/ 766549 h 2354618"/>
              <a:gd name="connsiteX14" fmla="*/ 3731146 w 4725349"/>
              <a:gd name="connsiteY14" fmla="*/ 1489881 h 2354618"/>
              <a:gd name="connsiteX15" fmla="*/ 3335361 w 4725349"/>
              <a:gd name="connsiteY15" fmla="*/ 1626358 h 2354618"/>
              <a:gd name="connsiteX16" fmla="*/ 2666621 w 4725349"/>
              <a:gd name="connsiteY16" fmla="*/ 411708 h 2354618"/>
              <a:gd name="connsiteX17" fmla="*/ 2270836 w 4725349"/>
              <a:gd name="connsiteY17" fmla="*/ 56866 h 2354618"/>
              <a:gd name="connsiteX18" fmla="*/ 1574800 w 4725349"/>
              <a:gd name="connsiteY18" fmla="*/ 70514 h 2354618"/>
              <a:gd name="connsiteX19" fmla="*/ 987946 w 4725349"/>
              <a:gd name="connsiteY19" fmla="*/ 288878 h 2354618"/>
              <a:gd name="connsiteX20" fmla="*/ 1138071 w 4725349"/>
              <a:gd name="connsiteY20" fmla="*/ 793845 h 2354618"/>
              <a:gd name="connsiteX21" fmla="*/ 987946 w 4725349"/>
              <a:gd name="connsiteY21" fmla="*/ 1421642 h 2354618"/>
              <a:gd name="connsiteX22" fmla="*/ 555768 w 4725349"/>
              <a:gd name="connsiteY22" fmla="*/ 1439839 h 2354618"/>
              <a:gd name="connsiteX0" fmla="*/ 559749 w 4729330"/>
              <a:gd name="connsiteY0" fmla="*/ 1439839 h 2354618"/>
              <a:gd name="connsiteX1" fmla="*/ 77527 w 4729330"/>
              <a:gd name="connsiteY1" fmla="*/ 1571767 h 2354618"/>
              <a:gd name="connsiteX2" fmla="*/ 118470 w 4729330"/>
              <a:gd name="connsiteY2" fmla="*/ 1994848 h 2354618"/>
              <a:gd name="connsiteX3" fmla="*/ 788349 w 4729330"/>
              <a:gd name="connsiteY3" fmla="*/ 2049439 h 2354618"/>
              <a:gd name="connsiteX4" fmla="*/ 1550349 w 4729330"/>
              <a:gd name="connsiteY4" fmla="*/ 1973239 h 2354618"/>
              <a:gd name="connsiteX5" fmla="*/ 1550349 w 4729330"/>
              <a:gd name="connsiteY5" fmla="*/ 1058839 h 2354618"/>
              <a:gd name="connsiteX6" fmla="*/ 1715258 w 4729330"/>
              <a:gd name="connsiteY6" fmla="*/ 725606 h 2354618"/>
              <a:gd name="connsiteX7" fmla="*/ 2206578 w 4729330"/>
              <a:gd name="connsiteY7" fmla="*/ 739254 h 2354618"/>
              <a:gd name="connsiteX8" fmla="*/ 2493181 w 4729330"/>
              <a:gd name="connsiteY8" fmla="*/ 1230573 h 2354618"/>
              <a:gd name="connsiteX9" fmla="*/ 2861670 w 4729330"/>
              <a:gd name="connsiteY9" fmla="*/ 2172269 h 2354618"/>
              <a:gd name="connsiteX10" fmla="*/ 3789718 w 4729330"/>
              <a:gd name="connsiteY10" fmla="*/ 2308746 h 2354618"/>
              <a:gd name="connsiteX11" fmla="*/ 4445949 w 4729330"/>
              <a:gd name="connsiteY11" fmla="*/ 1897039 h 2354618"/>
              <a:gd name="connsiteX12" fmla="*/ 4674549 w 4729330"/>
              <a:gd name="connsiteY12" fmla="*/ 1058839 h 2354618"/>
              <a:gd name="connsiteX13" fmla="*/ 4117264 w 4729330"/>
              <a:gd name="connsiteY13" fmla="*/ 766549 h 2354618"/>
              <a:gd name="connsiteX14" fmla="*/ 3735127 w 4729330"/>
              <a:gd name="connsiteY14" fmla="*/ 1489881 h 2354618"/>
              <a:gd name="connsiteX15" fmla="*/ 3339342 w 4729330"/>
              <a:gd name="connsiteY15" fmla="*/ 1626358 h 2354618"/>
              <a:gd name="connsiteX16" fmla="*/ 2670602 w 4729330"/>
              <a:gd name="connsiteY16" fmla="*/ 411708 h 2354618"/>
              <a:gd name="connsiteX17" fmla="*/ 2274817 w 4729330"/>
              <a:gd name="connsiteY17" fmla="*/ 56866 h 2354618"/>
              <a:gd name="connsiteX18" fmla="*/ 1578781 w 4729330"/>
              <a:gd name="connsiteY18" fmla="*/ 70514 h 2354618"/>
              <a:gd name="connsiteX19" fmla="*/ 991927 w 4729330"/>
              <a:gd name="connsiteY19" fmla="*/ 288878 h 2354618"/>
              <a:gd name="connsiteX20" fmla="*/ 1142052 w 4729330"/>
              <a:gd name="connsiteY20" fmla="*/ 793845 h 2354618"/>
              <a:gd name="connsiteX21" fmla="*/ 991927 w 4729330"/>
              <a:gd name="connsiteY21" fmla="*/ 1421642 h 2354618"/>
              <a:gd name="connsiteX22" fmla="*/ 559749 w 4729330"/>
              <a:gd name="connsiteY22" fmla="*/ 1439839 h 2354618"/>
              <a:gd name="connsiteX0" fmla="*/ 559749 w 4729330"/>
              <a:gd name="connsiteY0" fmla="*/ 1439839 h 2354618"/>
              <a:gd name="connsiteX1" fmla="*/ 77527 w 4729330"/>
              <a:gd name="connsiteY1" fmla="*/ 1571767 h 2354618"/>
              <a:gd name="connsiteX2" fmla="*/ 118470 w 4729330"/>
              <a:gd name="connsiteY2" fmla="*/ 1994848 h 2354618"/>
              <a:gd name="connsiteX3" fmla="*/ 788349 w 4729330"/>
              <a:gd name="connsiteY3" fmla="*/ 2049439 h 2354618"/>
              <a:gd name="connsiteX4" fmla="*/ 1550349 w 4729330"/>
              <a:gd name="connsiteY4" fmla="*/ 1973239 h 2354618"/>
              <a:gd name="connsiteX5" fmla="*/ 1550349 w 4729330"/>
              <a:gd name="connsiteY5" fmla="*/ 1058839 h 2354618"/>
              <a:gd name="connsiteX6" fmla="*/ 1715258 w 4729330"/>
              <a:gd name="connsiteY6" fmla="*/ 725606 h 2354618"/>
              <a:gd name="connsiteX7" fmla="*/ 2206578 w 4729330"/>
              <a:gd name="connsiteY7" fmla="*/ 739254 h 2354618"/>
              <a:gd name="connsiteX8" fmla="*/ 2493181 w 4729330"/>
              <a:gd name="connsiteY8" fmla="*/ 1230573 h 2354618"/>
              <a:gd name="connsiteX9" fmla="*/ 2861670 w 4729330"/>
              <a:gd name="connsiteY9" fmla="*/ 2172269 h 2354618"/>
              <a:gd name="connsiteX10" fmla="*/ 3789718 w 4729330"/>
              <a:gd name="connsiteY10" fmla="*/ 2308746 h 2354618"/>
              <a:gd name="connsiteX11" fmla="*/ 4445949 w 4729330"/>
              <a:gd name="connsiteY11" fmla="*/ 1897039 h 2354618"/>
              <a:gd name="connsiteX12" fmla="*/ 4674549 w 4729330"/>
              <a:gd name="connsiteY12" fmla="*/ 1058839 h 2354618"/>
              <a:gd name="connsiteX13" fmla="*/ 4117264 w 4729330"/>
              <a:gd name="connsiteY13" fmla="*/ 766549 h 2354618"/>
              <a:gd name="connsiteX14" fmla="*/ 3735127 w 4729330"/>
              <a:gd name="connsiteY14" fmla="*/ 1489881 h 2354618"/>
              <a:gd name="connsiteX15" fmla="*/ 3339342 w 4729330"/>
              <a:gd name="connsiteY15" fmla="*/ 1626358 h 2354618"/>
              <a:gd name="connsiteX16" fmla="*/ 2670602 w 4729330"/>
              <a:gd name="connsiteY16" fmla="*/ 411708 h 2354618"/>
              <a:gd name="connsiteX17" fmla="*/ 2274817 w 4729330"/>
              <a:gd name="connsiteY17" fmla="*/ 56866 h 2354618"/>
              <a:gd name="connsiteX18" fmla="*/ 1578781 w 4729330"/>
              <a:gd name="connsiteY18" fmla="*/ 70514 h 2354618"/>
              <a:gd name="connsiteX19" fmla="*/ 1245549 w 4729330"/>
              <a:gd name="connsiteY19" fmla="*/ 220639 h 2354618"/>
              <a:gd name="connsiteX20" fmla="*/ 1142052 w 4729330"/>
              <a:gd name="connsiteY20" fmla="*/ 793845 h 2354618"/>
              <a:gd name="connsiteX21" fmla="*/ 991927 w 4729330"/>
              <a:gd name="connsiteY21" fmla="*/ 1421642 h 2354618"/>
              <a:gd name="connsiteX22" fmla="*/ 559749 w 4729330"/>
              <a:gd name="connsiteY22" fmla="*/ 1439839 h 235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729330" h="2354618">
                <a:moveTo>
                  <a:pt x="559749" y="1439839"/>
                </a:moveTo>
                <a:cubicBezTo>
                  <a:pt x="407349" y="1464860"/>
                  <a:pt x="151073" y="1479266"/>
                  <a:pt x="77527" y="1571767"/>
                </a:cubicBezTo>
                <a:cubicBezTo>
                  <a:pt x="3981" y="1664268"/>
                  <a:pt x="0" y="1915236"/>
                  <a:pt x="118470" y="1994848"/>
                </a:cubicBezTo>
                <a:cubicBezTo>
                  <a:pt x="236940" y="2074460"/>
                  <a:pt x="788349" y="2049439"/>
                  <a:pt x="788349" y="2049439"/>
                </a:cubicBezTo>
                <a:cubicBezTo>
                  <a:pt x="1052206" y="2053988"/>
                  <a:pt x="1423349" y="2138339"/>
                  <a:pt x="1550349" y="1973239"/>
                </a:cubicBezTo>
                <a:cubicBezTo>
                  <a:pt x="1677349" y="1808139"/>
                  <a:pt x="1548075" y="1274929"/>
                  <a:pt x="1550349" y="1058839"/>
                </a:cubicBezTo>
                <a:cubicBezTo>
                  <a:pt x="1552624" y="842750"/>
                  <a:pt x="1605887" y="778870"/>
                  <a:pt x="1715258" y="725606"/>
                </a:cubicBezTo>
                <a:cubicBezTo>
                  <a:pt x="1824629" y="672342"/>
                  <a:pt x="2076924" y="655093"/>
                  <a:pt x="2206578" y="739254"/>
                </a:cubicBezTo>
                <a:cubicBezTo>
                  <a:pt x="2336232" y="823415"/>
                  <a:pt x="2383999" y="991737"/>
                  <a:pt x="2493181" y="1230573"/>
                </a:cubicBezTo>
                <a:cubicBezTo>
                  <a:pt x="2602363" y="1469409"/>
                  <a:pt x="2645581" y="1992574"/>
                  <a:pt x="2861670" y="2172269"/>
                </a:cubicBezTo>
                <a:cubicBezTo>
                  <a:pt x="3077759" y="2351964"/>
                  <a:pt x="3525672" y="2354618"/>
                  <a:pt x="3789718" y="2308746"/>
                </a:cubicBezTo>
                <a:cubicBezTo>
                  <a:pt x="4053765" y="2262874"/>
                  <a:pt x="4298477" y="2105357"/>
                  <a:pt x="4445949" y="1897039"/>
                </a:cubicBezTo>
                <a:cubicBezTo>
                  <a:pt x="4593421" y="1688721"/>
                  <a:pt x="4729330" y="1247254"/>
                  <a:pt x="4674549" y="1058839"/>
                </a:cubicBezTo>
                <a:cubicBezTo>
                  <a:pt x="4619768" y="870424"/>
                  <a:pt x="4273834" y="694709"/>
                  <a:pt x="4117264" y="766549"/>
                </a:cubicBezTo>
                <a:cubicBezTo>
                  <a:pt x="3960694" y="838389"/>
                  <a:pt x="3864781" y="1346580"/>
                  <a:pt x="3735127" y="1489881"/>
                </a:cubicBezTo>
                <a:cubicBezTo>
                  <a:pt x="3605473" y="1633182"/>
                  <a:pt x="3516763" y="1806053"/>
                  <a:pt x="3339342" y="1626358"/>
                </a:cubicBezTo>
                <a:cubicBezTo>
                  <a:pt x="3161921" y="1446663"/>
                  <a:pt x="2848023" y="673290"/>
                  <a:pt x="2670602" y="411708"/>
                </a:cubicBezTo>
                <a:cubicBezTo>
                  <a:pt x="2493181" y="150126"/>
                  <a:pt x="2456787" y="113732"/>
                  <a:pt x="2274817" y="56866"/>
                </a:cubicBezTo>
                <a:cubicBezTo>
                  <a:pt x="2092847" y="0"/>
                  <a:pt x="1750326" y="43219"/>
                  <a:pt x="1578781" y="70514"/>
                </a:cubicBezTo>
                <a:cubicBezTo>
                  <a:pt x="1407236" y="97809"/>
                  <a:pt x="1318337" y="100084"/>
                  <a:pt x="1245549" y="220639"/>
                </a:cubicBezTo>
                <a:cubicBezTo>
                  <a:pt x="1172761" y="341194"/>
                  <a:pt x="1184322" y="593678"/>
                  <a:pt x="1142052" y="793845"/>
                </a:cubicBezTo>
                <a:cubicBezTo>
                  <a:pt x="1099782" y="994012"/>
                  <a:pt x="1088978" y="1313976"/>
                  <a:pt x="991927" y="1421642"/>
                </a:cubicBezTo>
                <a:cubicBezTo>
                  <a:pt x="894876" y="1529308"/>
                  <a:pt x="712149" y="1414818"/>
                  <a:pt x="559749" y="1439839"/>
                </a:cubicBezTo>
                <a:close/>
              </a:path>
            </a:pathLst>
          </a:custGeom>
          <a:noFill/>
          <a:ln w="38100">
            <a:solidFill>
              <a:schemeClr val="accent5">
                <a:lumMod val="75000"/>
              </a:schemeClr>
            </a:solidFill>
            <a:prstDash val="dash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uild="p"/>
      <p:bldP spid="5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Guided Path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219200"/>
            <a:ext cx="7620000" cy="4525963"/>
          </a:xfrm>
        </p:spPr>
        <p:txBody>
          <a:bodyPr/>
          <a:lstStyle/>
          <a:p>
            <a:r>
              <a:rPr lang="en-US" dirty="0" smtClean="0"/>
              <a:t>Objective</a:t>
            </a:r>
          </a:p>
          <a:p>
            <a:pPr lvl="1"/>
            <a:r>
              <a:rPr lang="en-US" dirty="0" smtClean="0"/>
              <a:t>Find path consistent with msg</a:t>
            </a:r>
            <a:r>
              <a:rPr lang="en-US" baseline="-25000" dirty="0" smtClean="0"/>
              <a:t>n</a:t>
            </a:r>
            <a:endParaRPr lang="en-US" dirty="0" smtClean="0"/>
          </a:p>
          <a:p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Message to verify: msg</a:t>
            </a:r>
            <a:r>
              <a:rPr lang="en-US" baseline="-25000" dirty="0" smtClean="0"/>
              <a:t>n</a:t>
            </a:r>
          </a:p>
          <a:p>
            <a:pPr lvl="1"/>
            <a:r>
              <a:rPr lang="en-US" dirty="0" smtClean="0"/>
              <a:t>Training Corpus</a:t>
            </a:r>
          </a:p>
          <a:p>
            <a:pPr lvl="2"/>
            <a:r>
              <a:rPr lang="en-US" dirty="0" smtClean="0"/>
              <a:t>Execution fragments</a:t>
            </a:r>
          </a:p>
          <a:p>
            <a:pPr lvl="2"/>
            <a:r>
              <a:rPr lang="en-US" dirty="0" smtClean="0"/>
              <a:t>Messages sent at the end of each</a:t>
            </a:r>
          </a:p>
          <a:p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Subset of training execution fragments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4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198" y="3962400"/>
            <a:ext cx="2743202" cy="1143000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CLIENT</a:t>
            </a:r>
          </a:p>
          <a:p>
            <a:pPr algn="ctr"/>
            <a:endParaRPr lang="en-US" sz="2800" dirty="0"/>
          </a:p>
        </p:txBody>
      </p:sp>
      <p:grpSp>
        <p:nvGrpSpPr>
          <p:cNvPr id="115" name="Group 18"/>
          <p:cNvGrpSpPr/>
          <p:nvPr/>
        </p:nvGrpSpPr>
        <p:grpSpPr>
          <a:xfrm>
            <a:off x="3733800" y="3581400"/>
            <a:ext cx="3084181" cy="2022176"/>
            <a:chOff x="9601200" y="-133350"/>
            <a:chExt cx="4038600" cy="2647950"/>
          </a:xfr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1"/>
          </a:gradFill>
        </p:grpSpPr>
        <p:sp>
          <p:nvSpPr>
            <p:cNvPr id="116" name="Oval 115"/>
            <p:cNvSpPr/>
            <p:nvPr/>
          </p:nvSpPr>
          <p:spPr>
            <a:xfrm>
              <a:off x="9601200" y="8382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10782300" y="8382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/>
            <p:cNvSpPr/>
            <p:nvPr/>
          </p:nvSpPr>
          <p:spPr>
            <a:xfrm>
              <a:off x="11963400" y="8382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/>
            <p:cNvSpPr/>
            <p:nvPr/>
          </p:nvSpPr>
          <p:spPr>
            <a:xfrm>
              <a:off x="10896600" y="-133350"/>
              <a:ext cx="2343150" cy="2343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10210800" y="1524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609600" y="4648200"/>
            <a:ext cx="2438400" cy="33370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1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code +data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7086600" y="3964750"/>
            <a:ext cx="1447800" cy="1181225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SERVER</a:t>
            </a:r>
            <a:endParaRPr lang="en-US" sz="2800" b="1" dirty="0"/>
          </a:p>
        </p:txBody>
      </p:sp>
      <p:cxnSp>
        <p:nvCxnSpPr>
          <p:cNvPr id="121" name="Straight Arrow Connector 120"/>
          <p:cNvCxnSpPr>
            <a:endCxn id="9" idx="1"/>
          </p:cNvCxnSpPr>
          <p:nvPr/>
        </p:nvCxnSpPr>
        <p:spPr>
          <a:xfrm flipV="1">
            <a:off x="3200400" y="4555363"/>
            <a:ext cx="3886200" cy="16637"/>
          </a:xfrm>
          <a:prstGeom prst="straightConnector1">
            <a:avLst/>
          </a:prstGeom>
          <a:ln w="76200" cap="sq">
            <a:solidFill>
              <a:schemeClr val="bg1"/>
            </a:solidFill>
            <a:bevel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457200" y="949624"/>
            <a:ext cx="8022609" cy="2022176"/>
            <a:chOff x="457200" y="3464224"/>
            <a:chExt cx="8022609" cy="2022176"/>
          </a:xfrm>
        </p:grpSpPr>
        <p:grpSp>
          <p:nvGrpSpPr>
            <p:cNvPr id="11" name="Group 18"/>
            <p:cNvGrpSpPr/>
            <p:nvPr/>
          </p:nvGrpSpPr>
          <p:grpSpPr>
            <a:xfrm>
              <a:off x="2209800" y="3464224"/>
              <a:ext cx="3084181" cy="2022176"/>
              <a:chOff x="9601200" y="-133350"/>
              <a:chExt cx="4038600" cy="2647950"/>
            </a:xfrm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16200000" scaled="1"/>
            </a:gradFill>
          </p:grpSpPr>
          <p:sp>
            <p:nvSpPr>
              <p:cNvPr id="12" name="Oval 11"/>
              <p:cNvSpPr/>
              <p:nvPr/>
            </p:nvSpPr>
            <p:spPr>
              <a:xfrm>
                <a:off x="9601200" y="838200"/>
                <a:ext cx="1676400" cy="167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0782300" y="838200"/>
                <a:ext cx="1676400" cy="167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1963400" y="838200"/>
                <a:ext cx="1676400" cy="167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0896600" y="-133350"/>
                <a:ext cx="2343150" cy="23431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0210800" y="152400"/>
                <a:ext cx="1676400" cy="1676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5660408" y="3923774"/>
              <a:ext cx="2819401" cy="1181225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/>
                <a:t>SERVER</a:t>
              </a:r>
            </a:p>
            <a:p>
              <a:pPr algn="ctr"/>
              <a:endParaRPr lang="en-US" sz="28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57200" y="3921424"/>
              <a:ext cx="1295400" cy="1183575"/>
            </a:xfrm>
            <a:prstGeom prst="rect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CLIENT</a:t>
              </a:r>
              <a:endParaRPr lang="en-US" sz="2800" b="1" dirty="0"/>
            </a:p>
          </p:txBody>
        </p:sp>
        <p:cxnSp>
          <p:nvCxnSpPr>
            <p:cNvPr id="123" name="Straight Arrow Connector 122"/>
            <p:cNvCxnSpPr/>
            <p:nvPr/>
          </p:nvCxnSpPr>
          <p:spPr>
            <a:xfrm flipV="1">
              <a:off x="1752600" y="4531024"/>
              <a:ext cx="3886200" cy="16637"/>
            </a:xfrm>
            <a:prstGeom prst="straightConnector1">
              <a:avLst/>
            </a:prstGeom>
            <a:ln w="76200" cap="sq">
              <a:solidFill>
                <a:schemeClr val="bg1"/>
              </a:solidFill>
              <a:bevel/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1905000" y="4540468"/>
              <a:ext cx="3581400" cy="0"/>
            </a:xfrm>
            <a:prstGeom prst="line">
              <a:avLst/>
            </a:prstGeom>
            <a:ln w="1778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129"/>
            <p:cNvSpPr/>
            <p:nvPr/>
          </p:nvSpPr>
          <p:spPr>
            <a:xfrm>
              <a:off x="5867400" y="4648200"/>
              <a:ext cx="2438400" cy="333702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smtClean="0"/>
                <a:t>code +data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09800" y="2895600"/>
            <a:ext cx="4495800" cy="923330"/>
          </a:xfrm>
          <a:prstGeom prst="rect">
            <a:avLst/>
          </a:prstGeom>
          <a:solidFill>
            <a:schemeClr val="accent3">
              <a:alpha val="83137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+mn-lt"/>
              </a:rPr>
              <a:t>Tension exists between performance/responsiveness and security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9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race3"/>
          <p:cNvSpPr/>
          <p:nvPr/>
        </p:nvSpPr>
        <p:spPr>
          <a:xfrm>
            <a:off x="3581400" y="1326570"/>
            <a:ext cx="1447800" cy="3471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cs typeface="Arial" pitchFamily="34" charset="0"/>
              </a:rPr>
              <a:t>Trace</a:t>
            </a:r>
            <a:r>
              <a:rPr lang="en-US" sz="1600" b="1" baseline="-25000" dirty="0" smtClean="0">
                <a:solidFill>
                  <a:schemeClr val="tx1"/>
                </a:solidFill>
                <a:cs typeface="Arial" pitchFamily="34" charset="0"/>
              </a:rPr>
              <a:t>3</a:t>
            </a:r>
            <a:endParaRPr lang="en-US" sz="1600" b="1" baseline="-250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Training Corpus</a:t>
            </a:r>
            <a:endParaRPr lang="en-US" dirty="0"/>
          </a:p>
        </p:txBody>
      </p:sp>
      <p:sp>
        <p:nvSpPr>
          <p:cNvPr id="4" name="trace1"/>
          <p:cNvSpPr/>
          <p:nvPr/>
        </p:nvSpPr>
        <p:spPr>
          <a:xfrm>
            <a:off x="304800" y="1329501"/>
            <a:ext cx="1447800" cy="3471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cs typeface="Arial" pitchFamily="34" charset="0"/>
              </a:rPr>
              <a:t>Trace</a:t>
            </a:r>
            <a:r>
              <a:rPr lang="en-US" sz="1600" b="1" baseline="-25000" dirty="0" smtClean="0">
                <a:solidFill>
                  <a:schemeClr val="tx1"/>
                </a:solidFill>
                <a:cs typeface="Arial" pitchFamily="34" charset="0"/>
              </a:rPr>
              <a:t>1</a:t>
            </a:r>
            <a:endParaRPr lang="en-US" sz="1600" b="1" baseline="-25000" dirty="0">
              <a:solidFill>
                <a:schemeClr val="tx1"/>
              </a:solidFill>
              <a:cs typeface="Arial" pitchFamily="34" charset="0"/>
            </a:endParaRPr>
          </a:p>
        </p:txBody>
      </p:sp>
      <p:grpSp>
        <p:nvGrpSpPr>
          <p:cNvPr id="3" name="path_1"/>
          <p:cNvGrpSpPr/>
          <p:nvPr/>
        </p:nvGrpSpPr>
        <p:grpSpPr>
          <a:xfrm>
            <a:off x="896605" y="1784445"/>
            <a:ext cx="324872" cy="2659023"/>
            <a:chOff x="1116282" y="2218750"/>
            <a:chExt cx="324872" cy="2659023"/>
          </a:xfrm>
        </p:grpSpPr>
        <p:sp>
          <p:nvSpPr>
            <p:cNvPr id="6" name="Freeform 5"/>
            <p:cNvSpPr/>
            <p:nvPr/>
          </p:nvSpPr>
          <p:spPr>
            <a:xfrm rot="300000">
              <a:off x="1208633" y="2218750"/>
              <a:ext cx="158825" cy="641444"/>
            </a:xfrm>
            <a:custGeom>
              <a:avLst/>
              <a:gdLst>
                <a:gd name="connsiteX0" fmla="*/ 77338 w 311625"/>
                <a:gd name="connsiteY0" fmla="*/ 0 h 641444"/>
                <a:gd name="connsiteX1" fmla="*/ 36394 w 311625"/>
                <a:gd name="connsiteY1" fmla="*/ 368489 h 641444"/>
                <a:gd name="connsiteX2" fmla="*/ 295702 w 311625"/>
                <a:gd name="connsiteY2" fmla="*/ 382137 h 641444"/>
                <a:gd name="connsiteX3" fmla="*/ 131929 w 311625"/>
                <a:gd name="connsiteY3" fmla="*/ 641444 h 641444"/>
                <a:gd name="connsiteX0" fmla="*/ 38669 w 265354"/>
                <a:gd name="connsiteY0" fmla="*/ 0 h 641444"/>
                <a:gd name="connsiteX1" fmla="*/ 43327 w 265354"/>
                <a:gd name="connsiteY1" fmla="*/ 232012 h 641444"/>
                <a:gd name="connsiteX2" fmla="*/ 257033 w 265354"/>
                <a:gd name="connsiteY2" fmla="*/ 382137 h 641444"/>
                <a:gd name="connsiteX3" fmla="*/ 93260 w 265354"/>
                <a:gd name="connsiteY3" fmla="*/ 641444 h 64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54" h="641444">
                  <a:moveTo>
                    <a:pt x="38669" y="0"/>
                  </a:moveTo>
                  <a:cubicBezTo>
                    <a:pt x="0" y="152400"/>
                    <a:pt x="6933" y="168323"/>
                    <a:pt x="43327" y="232012"/>
                  </a:cubicBezTo>
                  <a:cubicBezTo>
                    <a:pt x="79721" y="295701"/>
                    <a:pt x="248711" y="313898"/>
                    <a:pt x="257033" y="382137"/>
                  </a:cubicBezTo>
                  <a:cubicBezTo>
                    <a:pt x="265355" y="450376"/>
                    <a:pt x="183108" y="534537"/>
                    <a:pt x="93260" y="641444"/>
                  </a:cubicBezTo>
                </a:path>
              </a:pathLst>
            </a:cu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6"/>
            <p:cNvSpPr/>
            <p:nvPr/>
          </p:nvSpPr>
          <p:spPr>
            <a:xfrm rot="415995">
              <a:off x="1116282" y="3592286"/>
              <a:ext cx="324872" cy="629392"/>
            </a:xfrm>
            <a:custGeom>
              <a:avLst/>
              <a:gdLst>
                <a:gd name="connsiteX0" fmla="*/ 34119 w 75062"/>
                <a:gd name="connsiteY0" fmla="*/ 0 h 436728"/>
                <a:gd name="connsiteX1" fmla="*/ 6824 w 75062"/>
                <a:gd name="connsiteY1" fmla="*/ 341194 h 436728"/>
                <a:gd name="connsiteX2" fmla="*/ 75062 w 75062"/>
                <a:gd name="connsiteY2" fmla="*/ 436728 h 436728"/>
                <a:gd name="connsiteX0" fmla="*/ 17060 w 58003"/>
                <a:gd name="connsiteY0" fmla="*/ 0 h 436728"/>
                <a:gd name="connsiteX1" fmla="*/ 43212 w 58003"/>
                <a:gd name="connsiteY1" fmla="*/ 237967 h 436728"/>
                <a:gd name="connsiteX2" fmla="*/ 58003 w 58003"/>
                <a:gd name="connsiteY2" fmla="*/ 436728 h 436728"/>
                <a:gd name="connsiteX0" fmla="*/ 17060 w 152452"/>
                <a:gd name="connsiteY0" fmla="*/ 0 h 436728"/>
                <a:gd name="connsiteX1" fmla="*/ 145628 w 152452"/>
                <a:gd name="connsiteY1" fmla="*/ 208852 h 436728"/>
                <a:gd name="connsiteX2" fmla="*/ 58003 w 152452"/>
                <a:gd name="connsiteY2" fmla="*/ 436728 h 436728"/>
                <a:gd name="connsiteX0" fmla="*/ 17060 w 152452"/>
                <a:gd name="connsiteY0" fmla="*/ 0 h 436728"/>
                <a:gd name="connsiteX1" fmla="*/ 145628 w 152452"/>
                <a:gd name="connsiteY1" fmla="*/ 208852 h 436728"/>
                <a:gd name="connsiteX2" fmla="*/ 58003 w 152452"/>
                <a:gd name="connsiteY2" fmla="*/ 436728 h 436728"/>
                <a:gd name="connsiteX0" fmla="*/ 66020 w 201412"/>
                <a:gd name="connsiteY0" fmla="*/ 0 h 436728"/>
                <a:gd name="connsiteX1" fmla="*/ 194588 w 201412"/>
                <a:gd name="connsiteY1" fmla="*/ 208852 h 436728"/>
                <a:gd name="connsiteX2" fmla="*/ 106963 w 201412"/>
                <a:gd name="connsiteY2" fmla="*/ 436728 h 436728"/>
                <a:gd name="connsiteX0" fmla="*/ 151367 w 201412"/>
                <a:gd name="connsiteY0" fmla="*/ 0 h 436728"/>
                <a:gd name="connsiteX1" fmla="*/ 194588 w 201412"/>
                <a:gd name="connsiteY1" fmla="*/ 179737 h 436728"/>
                <a:gd name="connsiteX2" fmla="*/ 192310 w 201412"/>
                <a:gd name="connsiteY2" fmla="*/ 436728 h 436728"/>
                <a:gd name="connsiteX0" fmla="*/ 66019 w 116064"/>
                <a:gd name="connsiteY0" fmla="*/ 0 h 436728"/>
                <a:gd name="connsiteX1" fmla="*/ 109240 w 116064"/>
                <a:gd name="connsiteY1" fmla="*/ 179737 h 436728"/>
                <a:gd name="connsiteX2" fmla="*/ 106962 w 116064"/>
                <a:gd name="connsiteY2" fmla="*/ 436728 h 436728"/>
                <a:gd name="connsiteX0" fmla="*/ 66019 w 227016"/>
                <a:gd name="connsiteY0" fmla="*/ 0 h 436728"/>
                <a:gd name="connsiteX1" fmla="*/ 109240 w 227016"/>
                <a:gd name="connsiteY1" fmla="*/ 179737 h 436728"/>
                <a:gd name="connsiteX2" fmla="*/ 106962 w 227016"/>
                <a:gd name="connsiteY2" fmla="*/ 436728 h 436728"/>
                <a:gd name="connsiteX0" fmla="*/ 66019 w 227016"/>
                <a:gd name="connsiteY0" fmla="*/ 0 h 436728"/>
                <a:gd name="connsiteX1" fmla="*/ 109240 w 227016"/>
                <a:gd name="connsiteY1" fmla="*/ 208852 h 436728"/>
                <a:gd name="connsiteX2" fmla="*/ 106962 w 227016"/>
                <a:gd name="connsiteY2" fmla="*/ 436728 h 436728"/>
                <a:gd name="connsiteX0" fmla="*/ 40415 w 201412"/>
                <a:gd name="connsiteY0" fmla="*/ 0 h 436728"/>
                <a:gd name="connsiteX1" fmla="*/ 83636 w 201412"/>
                <a:gd name="connsiteY1" fmla="*/ 208852 h 436728"/>
                <a:gd name="connsiteX2" fmla="*/ 81358 w 201412"/>
                <a:gd name="connsiteY2" fmla="*/ 436728 h 436728"/>
                <a:gd name="connsiteX0" fmla="*/ 40415 w 150203"/>
                <a:gd name="connsiteY0" fmla="*/ 0 h 436728"/>
                <a:gd name="connsiteX1" fmla="*/ 83636 w 150203"/>
                <a:gd name="connsiteY1" fmla="*/ 208852 h 436728"/>
                <a:gd name="connsiteX2" fmla="*/ 81358 w 150203"/>
                <a:gd name="connsiteY2" fmla="*/ 436728 h 43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203" h="436728">
                  <a:moveTo>
                    <a:pt x="40415" y="0"/>
                  </a:moveTo>
                  <a:cubicBezTo>
                    <a:pt x="23355" y="134203"/>
                    <a:pt x="0" y="106949"/>
                    <a:pt x="83636" y="208852"/>
                  </a:cubicBezTo>
                  <a:cubicBezTo>
                    <a:pt x="150203" y="339871"/>
                    <a:pt x="50651" y="425355"/>
                    <a:pt x="81358" y="436728"/>
                  </a:cubicBezTo>
                </a:path>
              </a:pathLst>
            </a:cu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1233539" y="2944346"/>
              <a:ext cx="75546" cy="652827"/>
            </a:xfrm>
            <a:custGeom>
              <a:avLst/>
              <a:gdLst>
                <a:gd name="connsiteX0" fmla="*/ 150126 w 268406"/>
                <a:gd name="connsiteY0" fmla="*/ 0 h 450376"/>
                <a:gd name="connsiteX1" fmla="*/ 13648 w 268406"/>
                <a:gd name="connsiteY1" fmla="*/ 218364 h 450376"/>
                <a:gd name="connsiteX2" fmla="*/ 232012 w 268406"/>
                <a:gd name="connsiteY2" fmla="*/ 354842 h 450376"/>
                <a:gd name="connsiteX3" fmla="*/ 232012 w 268406"/>
                <a:gd name="connsiteY3" fmla="*/ 450376 h 450376"/>
                <a:gd name="connsiteX0" fmla="*/ 150126 w 247805"/>
                <a:gd name="connsiteY0" fmla="*/ 0 h 459891"/>
                <a:gd name="connsiteX1" fmla="*/ 13648 w 247805"/>
                <a:gd name="connsiteY1" fmla="*/ 218364 h 459891"/>
                <a:gd name="connsiteX2" fmla="*/ 232012 w 247805"/>
                <a:gd name="connsiteY2" fmla="*/ 354842 h 459891"/>
                <a:gd name="connsiteX3" fmla="*/ 108404 w 247805"/>
                <a:gd name="connsiteY3" fmla="*/ 459891 h 459891"/>
                <a:gd name="connsiteX0" fmla="*/ 150126 w 247805"/>
                <a:gd name="connsiteY0" fmla="*/ 0 h 459891"/>
                <a:gd name="connsiteX1" fmla="*/ 13648 w 247805"/>
                <a:gd name="connsiteY1" fmla="*/ 218364 h 459891"/>
                <a:gd name="connsiteX2" fmla="*/ 232012 w 247805"/>
                <a:gd name="connsiteY2" fmla="*/ 354842 h 459891"/>
                <a:gd name="connsiteX3" fmla="*/ 108404 w 247805"/>
                <a:gd name="connsiteY3" fmla="*/ 459891 h 459891"/>
                <a:gd name="connsiteX0" fmla="*/ 138134 w 143990"/>
                <a:gd name="connsiteY0" fmla="*/ 0 h 459891"/>
                <a:gd name="connsiteX1" fmla="*/ 1656 w 143990"/>
                <a:gd name="connsiteY1" fmla="*/ 218364 h 459891"/>
                <a:gd name="connsiteX2" fmla="*/ 128197 w 143990"/>
                <a:gd name="connsiteY2" fmla="*/ 297752 h 459891"/>
                <a:gd name="connsiteX3" fmla="*/ 96412 w 143990"/>
                <a:gd name="connsiteY3" fmla="*/ 459891 h 459891"/>
                <a:gd name="connsiteX0" fmla="*/ 75063 w 75063"/>
                <a:gd name="connsiteY0" fmla="*/ 0 h 459891"/>
                <a:gd name="connsiteX1" fmla="*/ 12750 w 75063"/>
                <a:gd name="connsiteY1" fmla="*/ 170789 h 459891"/>
                <a:gd name="connsiteX2" fmla="*/ 65126 w 75063"/>
                <a:gd name="connsiteY2" fmla="*/ 297752 h 459891"/>
                <a:gd name="connsiteX3" fmla="*/ 33341 w 75063"/>
                <a:gd name="connsiteY3" fmla="*/ 459891 h 459891"/>
                <a:gd name="connsiteX0" fmla="*/ 62493 w 64019"/>
                <a:gd name="connsiteY0" fmla="*/ 0 h 459891"/>
                <a:gd name="connsiteX1" fmla="*/ 53634 w 64019"/>
                <a:gd name="connsiteY1" fmla="*/ 66605 h 459891"/>
                <a:gd name="connsiteX2" fmla="*/ 180 w 64019"/>
                <a:gd name="connsiteY2" fmla="*/ 170789 h 459891"/>
                <a:gd name="connsiteX3" fmla="*/ 52556 w 64019"/>
                <a:gd name="connsiteY3" fmla="*/ 297752 h 459891"/>
                <a:gd name="connsiteX4" fmla="*/ 20771 w 64019"/>
                <a:gd name="connsiteY4" fmla="*/ 459891 h 459891"/>
                <a:gd name="connsiteX0" fmla="*/ 30708 w 58722"/>
                <a:gd name="connsiteY0" fmla="*/ 0 h 456719"/>
                <a:gd name="connsiteX1" fmla="*/ 53634 w 58722"/>
                <a:gd name="connsiteY1" fmla="*/ 63433 h 456719"/>
                <a:gd name="connsiteX2" fmla="*/ 180 w 58722"/>
                <a:gd name="connsiteY2" fmla="*/ 167617 h 456719"/>
                <a:gd name="connsiteX3" fmla="*/ 52556 w 58722"/>
                <a:gd name="connsiteY3" fmla="*/ 294580 h 456719"/>
                <a:gd name="connsiteX4" fmla="*/ 20771 w 58722"/>
                <a:gd name="connsiteY4" fmla="*/ 456719 h 456719"/>
                <a:gd name="connsiteX0" fmla="*/ 30708 w 58722"/>
                <a:gd name="connsiteY0" fmla="*/ 0 h 456719"/>
                <a:gd name="connsiteX1" fmla="*/ 53634 w 58722"/>
                <a:gd name="connsiteY1" fmla="*/ 63433 h 456719"/>
                <a:gd name="connsiteX2" fmla="*/ 180 w 58722"/>
                <a:gd name="connsiteY2" fmla="*/ 167617 h 456719"/>
                <a:gd name="connsiteX3" fmla="*/ 52556 w 58722"/>
                <a:gd name="connsiteY3" fmla="*/ 294580 h 456719"/>
                <a:gd name="connsiteX4" fmla="*/ 20771 w 58722"/>
                <a:gd name="connsiteY4" fmla="*/ 456719 h 456719"/>
                <a:gd name="connsiteX0" fmla="*/ 34169 w 59449"/>
                <a:gd name="connsiteY0" fmla="*/ 0 h 456719"/>
                <a:gd name="connsiteX1" fmla="*/ 3641 w 59449"/>
                <a:gd name="connsiteY1" fmla="*/ 167617 h 456719"/>
                <a:gd name="connsiteX2" fmla="*/ 56017 w 59449"/>
                <a:gd name="connsiteY2" fmla="*/ 294580 h 456719"/>
                <a:gd name="connsiteX3" fmla="*/ 24232 w 59449"/>
                <a:gd name="connsiteY3" fmla="*/ 456719 h 456719"/>
                <a:gd name="connsiteX0" fmla="*/ 129968 w 155248"/>
                <a:gd name="connsiteY0" fmla="*/ 0 h 456719"/>
                <a:gd name="connsiteX1" fmla="*/ 99440 w 155248"/>
                <a:gd name="connsiteY1" fmla="*/ 167617 h 456719"/>
                <a:gd name="connsiteX2" fmla="*/ 151816 w 155248"/>
                <a:gd name="connsiteY2" fmla="*/ 294580 h 456719"/>
                <a:gd name="connsiteX3" fmla="*/ 120031 w 155248"/>
                <a:gd name="connsiteY3" fmla="*/ 456719 h 456719"/>
                <a:gd name="connsiteX0" fmla="*/ 129968 w 157213"/>
                <a:gd name="connsiteY0" fmla="*/ 0 h 456719"/>
                <a:gd name="connsiteX1" fmla="*/ 152415 w 157213"/>
                <a:gd name="connsiteY1" fmla="*/ 158102 h 456719"/>
                <a:gd name="connsiteX2" fmla="*/ 151816 w 157213"/>
                <a:gd name="connsiteY2" fmla="*/ 294580 h 456719"/>
                <a:gd name="connsiteX3" fmla="*/ 120031 w 157213"/>
                <a:gd name="connsiteY3" fmla="*/ 456719 h 456719"/>
                <a:gd name="connsiteX0" fmla="*/ 129968 w 154660"/>
                <a:gd name="connsiteY0" fmla="*/ 0 h 456719"/>
                <a:gd name="connsiteX1" fmla="*/ 152415 w 154660"/>
                <a:gd name="connsiteY1" fmla="*/ 158102 h 456719"/>
                <a:gd name="connsiteX2" fmla="*/ 116500 w 154660"/>
                <a:gd name="connsiteY2" fmla="*/ 218460 h 456719"/>
                <a:gd name="connsiteX3" fmla="*/ 120031 w 154660"/>
                <a:gd name="connsiteY3" fmla="*/ 456719 h 456719"/>
                <a:gd name="connsiteX0" fmla="*/ 129968 w 155348"/>
                <a:gd name="connsiteY0" fmla="*/ 0 h 298136"/>
                <a:gd name="connsiteX1" fmla="*/ 152415 w 155348"/>
                <a:gd name="connsiteY1" fmla="*/ 158102 h 298136"/>
                <a:gd name="connsiteX2" fmla="*/ 116500 w 155348"/>
                <a:gd name="connsiteY2" fmla="*/ 218460 h 298136"/>
                <a:gd name="connsiteX3" fmla="*/ 155348 w 155348"/>
                <a:gd name="connsiteY3" fmla="*/ 298136 h 298136"/>
                <a:gd name="connsiteX0" fmla="*/ 13957 w 41292"/>
                <a:gd name="connsiteY0" fmla="*/ 0 h 298136"/>
                <a:gd name="connsiteX1" fmla="*/ 29819 w 41292"/>
                <a:gd name="connsiteY1" fmla="*/ 85634 h 298136"/>
                <a:gd name="connsiteX2" fmla="*/ 36404 w 41292"/>
                <a:gd name="connsiteY2" fmla="*/ 158102 h 298136"/>
                <a:gd name="connsiteX3" fmla="*/ 489 w 41292"/>
                <a:gd name="connsiteY3" fmla="*/ 218460 h 298136"/>
                <a:gd name="connsiteX4" fmla="*/ 39337 w 41292"/>
                <a:gd name="connsiteY4" fmla="*/ 298136 h 298136"/>
                <a:gd name="connsiteX0" fmla="*/ 30259 w 55639"/>
                <a:gd name="connsiteY0" fmla="*/ 0 h 298136"/>
                <a:gd name="connsiteX1" fmla="*/ 3741 w 55639"/>
                <a:gd name="connsiteY1" fmla="*/ 95149 h 298136"/>
                <a:gd name="connsiteX2" fmla="*/ 52706 w 55639"/>
                <a:gd name="connsiteY2" fmla="*/ 158102 h 298136"/>
                <a:gd name="connsiteX3" fmla="*/ 16791 w 55639"/>
                <a:gd name="connsiteY3" fmla="*/ 218460 h 298136"/>
                <a:gd name="connsiteX4" fmla="*/ 55639 w 55639"/>
                <a:gd name="connsiteY4" fmla="*/ 298136 h 298136"/>
                <a:gd name="connsiteX0" fmla="*/ 28204 w 53584"/>
                <a:gd name="connsiteY0" fmla="*/ 0 h 298136"/>
                <a:gd name="connsiteX1" fmla="*/ 40534 w 53584"/>
                <a:gd name="connsiteY1" fmla="*/ 50746 h 298136"/>
                <a:gd name="connsiteX2" fmla="*/ 1686 w 53584"/>
                <a:gd name="connsiteY2" fmla="*/ 95149 h 298136"/>
                <a:gd name="connsiteX3" fmla="*/ 50651 w 53584"/>
                <a:gd name="connsiteY3" fmla="*/ 158102 h 298136"/>
                <a:gd name="connsiteX4" fmla="*/ 14736 w 53584"/>
                <a:gd name="connsiteY4" fmla="*/ 218460 h 298136"/>
                <a:gd name="connsiteX5" fmla="*/ 53584 w 53584"/>
                <a:gd name="connsiteY5" fmla="*/ 298136 h 298136"/>
                <a:gd name="connsiteX0" fmla="*/ 28204 w 58124"/>
                <a:gd name="connsiteY0" fmla="*/ 0 h 298136"/>
                <a:gd name="connsiteX1" fmla="*/ 40534 w 58124"/>
                <a:gd name="connsiteY1" fmla="*/ 50746 h 298136"/>
                <a:gd name="connsiteX2" fmla="*/ 1686 w 58124"/>
                <a:gd name="connsiteY2" fmla="*/ 95149 h 298136"/>
                <a:gd name="connsiteX3" fmla="*/ 50651 w 58124"/>
                <a:gd name="connsiteY3" fmla="*/ 158102 h 298136"/>
                <a:gd name="connsiteX4" fmla="*/ 46521 w 58124"/>
                <a:gd name="connsiteY4" fmla="*/ 247005 h 298136"/>
                <a:gd name="connsiteX5" fmla="*/ 53584 w 58124"/>
                <a:gd name="connsiteY5" fmla="*/ 298136 h 298136"/>
                <a:gd name="connsiteX0" fmla="*/ 69436 w 99356"/>
                <a:gd name="connsiteY0" fmla="*/ 0 h 298136"/>
                <a:gd name="connsiteX1" fmla="*/ 81766 w 99356"/>
                <a:gd name="connsiteY1" fmla="*/ 50746 h 298136"/>
                <a:gd name="connsiteX2" fmla="*/ 42918 w 99356"/>
                <a:gd name="connsiteY2" fmla="*/ 95149 h 298136"/>
                <a:gd name="connsiteX3" fmla="*/ 91883 w 99356"/>
                <a:gd name="connsiteY3" fmla="*/ 158102 h 298136"/>
                <a:gd name="connsiteX4" fmla="*/ 87753 w 99356"/>
                <a:gd name="connsiteY4" fmla="*/ 247005 h 298136"/>
                <a:gd name="connsiteX5" fmla="*/ 94816 w 99356"/>
                <a:gd name="connsiteY5" fmla="*/ 298136 h 298136"/>
                <a:gd name="connsiteX0" fmla="*/ 28204 w 58124"/>
                <a:gd name="connsiteY0" fmla="*/ 0 h 247005"/>
                <a:gd name="connsiteX1" fmla="*/ 40534 w 58124"/>
                <a:gd name="connsiteY1" fmla="*/ 50746 h 247005"/>
                <a:gd name="connsiteX2" fmla="*/ 1686 w 58124"/>
                <a:gd name="connsiteY2" fmla="*/ 95149 h 247005"/>
                <a:gd name="connsiteX3" fmla="*/ 50651 w 58124"/>
                <a:gd name="connsiteY3" fmla="*/ 158102 h 247005"/>
                <a:gd name="connsiteX4" fmla="*/ 46521 w 58124"/>
                <a:gd name="connsiteY4" fmla="*/ 247005 h 247005"/>
                <a:gd name="connsiteX0" fmla="*/ 28204 w 50651"/>
                <a:gd name="connsiteY0" fmla="*/ 0 h 158102"/>
                <a:gd name="connsiteX1" fmla="*/ 40534 w 50651"/>
                <a:gd name="connsiteY1" fmla="*/ 50746 h 158102"/>
                <a:gd name="connsiteX2" fmla="*/ 1686 w 50651"/>
                <a:gd name="connsiteY2" fmla="*/ 95149 h 158102"/>
                <a:gd name="connsiteX3" fmla="*/ 50651 w 50651"/>
                <a:gd name="connsiteY3" fmla="*/ 158102 h 158102"/>
                <a:gd name="connsiteX0" fmla="*/ 28952 w 70424"/>
                <a:gd name="connsiteY0" fmla="*/ 0 h 158102"/>
                <a:gd name="connsiteX1" fmla="*/ 66004 w 70424"/>
                <a:gd name="connsiteY1" fmla="*/ 47574 h 158102"/>
                <a:gd name="connsiteX2" fmla="*/ 2434 w 70424"/>
                <a:gd name="connsiteY2" fmla="*/ 95149 h 158102"/>
                <a:gd name="connsiteX3" fmla="*/ 51399 w 70424"/>
                <a:gd name="connsiteY3" fmla="*/ 158102 h 158102"/>
                <a:gd name="connsiteX0" fmla="*/ 299 w 74133"/>
                <a:gd name="connsiteY0" fmla="*/ 0 h 142244"/>
                <a:gd name="connsiteX1" fmla="*/ 72667 w 74133"/>
                <a:gd name="connsiteY1" fmla="*/ 31716 h 142244"/>
                <a:gd name="connsiteX2" fmla="*/ 9097 w 74133"/>
                <a:gd name="connsiteY2" fmla="*/ 79291 h 142244"/>
                <a:gd name="connsiteX3" fmla="*/ 58062 w 74133"/>
                <a:gd name="connsiteY3" fmla="*/ 142244 h 142244"/>
                <a:gd name="connsiteX0" fmla="*/ 28552 w 102386"/>
                <a:gd name="connsiteY0" fmla="*/ 0 h 142244"/>
                <a:gd name="connsiteX1" fmla="*/ 100920 w 102386"/>
                <a:gd name="connsiteY1" fmla="*/ 31716 h 142244"/>
                <a:gd name="connsiteX2" fmla="*/ 37350 w 102386"/>
                <a:gd name="connsiteY2" fmla="*/ 79291 h 142244"/>
                <a:gd name="connsiteX3" fmla="*/ 86315 w 102386"/>
                <a:gd name="connsiteY3" fmla="*/ 142244 h 142244"/>
                <a:gd name="connsiteX0" fmla="*/ 28552 w 86315"/>
                <a:gd name="connsiteY0" fmla="*/ 0 h 142244"/>
                <a:gd name="connsiteX1" fmla="*/ 76199 w 86315"/>
                <a:gd name="connsiteY1" fmla="*/ 38059 h 142244"/>
                <a:gd name="connsiteX2" fmla="*/ 37350 w 86315"/>
                <a:gd name="connsiteY2" fmla="*/ 79291 h 142244"/>
                <a:gd name="connsiteX3" fmla="*/ 86315 w 86315"/>
                <a:gd name="connsiteY3" fmla="*/ 142244 h 142244"/>
                <a:gd name="connsiteX0" fmla="*/ 28552 w 77665"/>
                <a:gd name="connsiteY0" fmla="*/ 0 h 104184"/>
                <a:gd name="connsiteX1" fmla="*/ 76199 w 77665"/>
                <a:gd name="connsiteY1" fmla="*/ 38059 h 104184"/>
                <a:gd name="connsiteX2" fmla="*/ 37350 w 77665"/>
                <a:gd name="connsiteY2" fmla="*/ 79291 h 104184"/>
                <a:gd name="connsiteX3" fmla="*/ 75720 w 77665"/>
                <a:gd name="connsiteY3" fmla="*/ 104184 h 104184"/>
                <a:gd name="connsiteX0" fmla="*/ 28552 w 89847"/>
                <a:gd name="connsiteY0" fmla="*/ 0 h 151759"/>
                <a:gd name="connsiteX1" fmla="*/ 76199 w 89847"/>
                <a:gd name="connsiteY1" fmla="*/ 38059 h 151759"/>
                <a:gd name="connsiteX2" fmla="*/ 37350 w 89847"/>
                <a:gd name="connsiteY2" fmla="*/ 79291 h 151759"/>
                <a:gd name="connsiteX3" fmla="*/ 89847 w 89847"/>
                <a:gd name="connsiteY3" fmla="*/ 151759 h 151759"/>
                <a:gd name="connsiteX0" fmla="*/ 28552 w 117691"/>
                <a:gd name="connsiteY0" fmla="*/ 0 h 151759"/>
                <a:gd name="connsiteX1" fmla="*/ 76199 w 117691"/>
                <a:gd name="connsiteY1" fmla="*/ 38059 h 151759"/>
                <a:gd name="connsiteX2" fmla="*/ 37350 w 117691"/>
                <a:gd name="connsiteY2" fmla="*/ 79291 h 151759"/>
                <a:gd name="connsiteX3" fmla="*/ 89847 w 117691"/>
                <a:gd name="connsiteY3" fmla="*/ 151759 h 151759"/>
                <a:gd name="connsiteX0" fmla="*/ 28552 w 89438"/>
                <a:gd name="connsiteY0" fmla="*/ 0 h 126386"/>
                <a:gd name="connsiteX1" fmla="*/ 76199 w 89438"/>
                <a:gd name="connsiteY1" fmla="*/ 38059 h 126386"/>
                <a:gd name="connsiteX2" fmla="*/ 37350 w 89438"/>
                <a:gd name="connsiteY2" fmla="*/ 79291 h 126386"/>
                <a:gd name="connsiteX3" fmla="*/ 61594 w 89438"/>
                <a:gd name="connsiteY3" fmla="*/ 126386 h 126386"/>
                <a:gd name="connsiteX0" fmla="*/ 28552 w 89438"/>
                <a:gd name="connsiteY0" fmla="*/ 0 h 126386"/>
                <a:gd name="connsiteX1" fmla="*/ 76199 w 89438"/>
                <a:gd name="connsiteY1" fmla="*/ 38059 h 126386"/>
                <a:gd name="connsiteX2" fmla="*/ 54416 w 89438"/>
                <a:gd name="connsiteY2" fmla="*/ 67881 h 126386"/>
                <a:gd name="connsiteX3" fmla="*/ 61594 w 89438"/>
                <a:gd name="connsiteY3" fmla="*/ 126386 h 126386"/>
                <a:gd name="connsiteX0" fmla="*/ 28552 w 81354"/>
                <a:gd name="connsiteY0" fmla="*/ 0 h 126386"/>
                <a:gd name="connsiteX1" fmla="*/ 76199 w 81354"/>
                <a:gd name="connsiteY1" fmla="*/ 38059 h 126386"/>
                <a:gd name="connsiteX2" fmla="*/ 54416 w 81354"/>
                <a:gd name="connsiteY2" fmla="*/ 67881 h 126386"/>
                <a:gd name="connsiteX3" fmla="*/ 61594 w 81354"/>
                <a:gd name="connsiteY3" fmla="*/ 126386 h 126386"/>
                <a:gd name="connsiteX0" fmla="*/ 32 w 52834"/>
                <a:gd name="connsiteY0" fmla="*/ 0 h 126386"/>
                <a:gd name="connsiteX1" fmla="*/ 36667 w 52834"/>
                <a:gd name="connsiteY1" fmla="*/ 10532 h 126386"/>
                <a:gd name="connsiteX2" fmla="*/ 47679 w 52834"/>
                <a:gd name="connsiteY2" fmla="*/ 38059 h 126386"/>
                <a:gd name="connsiteX3" fmla="*/ 25896 w 52834"/>
                <a:gd name="connsiteY3" fmla="*/ 67881 h 126386"/>
                <a:gd name="connsiteX4" fmla="*/ 33074 w 52834"/>
                <a:gd name="connsiteY4" fmla="*/ 126386 h 126386"/>
                <a:gd name="connsiteX0" fmla="*/ 20581 w 29372"/>
                <a:gd name="connsiteY0" fmla="*/ 0 h 127264"/>
                <a:gd name="connsiteX1" fmla="*/ 13205 w 29372"/>
                <a:gd name="connsiteY1" fmla="*/ 11410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0 h 127264"/>
                <a:gd name="connsiteX1" fmla="*/ 3325 w 29372"/>
                <a:gd name="connsiteY1" fmla="*/ 33352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0 h 127264"/>
                <a:gd name="connsiteX1" fmla="*/ 24217 w 29372"/>
                <a:gd name="connsiteY1" fmla="*/ 38937 h 127264"/>
                <a:gd name="connsiteX2" fmla="*/ 2434 w 29372"/>
                <a:gd name="connsiteY2" fmla="*/ 68759 h 127264"/>
                <a:gd name="connsiteX3" fmla="*/ 9612 w 29372"/>
                <a:gd name="connsiteY3" fmla="*/ 127264 h 127264"/>
                <a:gd name="connsiteX0" fmla="*/ 20581 w 29372"/>
                <a:gd name="connsiteY0" fmla="*/ 0 h 127264"/>
                <a:gd name="connsiteX1" fmla="*/ 8714 w 29372"/>
                <a:gd name="connsiteY1" fmla="*/ 18432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3949 h 131213"/>
                <a:gd name="connsiteX1" fmla="*/ 19492 w 29372"/>
                <a:gd name="connsiteY1" fmla="*/ 3072 h 131213"/>
                <a:gd name="connsiteX2" fmla="*/ 8714 w 29372"/>
                <a:gd name="connsiteY2" fmla="*/ 22381 h 131213"/>
                <a:gd name="connsiteX3" fmla="*/ 24217 w 29372"/>
                <a:gd name="connsiteY3" fmla="*/ 42886 h 131213"/>
                <a:gd name="connsiteX4" fmla="*/ 2434 w 29372"/>
                <a:gd name="connsiteY4" fmla="*/ 72708 h 131213"/>
                <a:gd name="connsiteX5" fmla="*/ 9612 w 29372"/>
                <a:gd name="connsiteY5" fmla="*/ 131213 h 131213"/>
                <a:gd name="connsiteX0" fmla="*/ 20581 w 29372"/>
                <a:gd name="connsiteY0" fmla="*/ 0 h 127264"/>
                <a:gd name="connsiteX1" fmla="*/ 8714 w 29372"/>
                <a:gd name="connsiteY1" fmla="*/ 18432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0 h 127264"/>
                <a:gd name="connsiteX1" fmla="*/ 24217 w 29372"/>
                <a:gd name="connsiteY1" fmla="*/ 38937 h 127264"/>
                <a:gd name="connsiteX2" fmla="*/ 2434 w 29372"/>
                <a:gd name="connsiteY2" fmla="*/ 68759 h 127264"/>
                <a:gd name="connsiteX3" fmla="*/ 9612 w 29372"/>
                <a:gd name="connsiteY3" fmla="*/ 127264 h 127264"/>
                <a:gd name="connsiteX0" fmla="*/ 20581 w 29372"/>
                <a:gd name="connsiteY0" fmla="*/ 0 h 127264"/>
                <a:gd name="connsiteX1" fmla="*/ 10510 w 29372"/>
                <a:gd name="connsiteY1" fmla="*/ 20187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0 h 127264"/>
                <a:gd name="connsiteX1" fmla="*/ 24217 w 29372"/>
                <a:gd name="connsiteY1" fmla="*/ 38937 h 127264"/>
                <a:gd name="connsiteX2" fmla="*/ 2434 w 29372"/>
                <a:gd name="connsiteY2" fmla="*/ 68759 h 127264"/>
                <a:gd name="connsiteX3" fmla="*/ 9612 w 29372"/>
                <a:gd name="connsiteY3" fmla="*/ 127264 h 127264"/>
                <a:gd name="connsiteX0" fmla="*/ 2617 w 29372"/>
                <a:gd name="connsiteY0" fmla="*/ 0 h 106200"/>
                <a:gd name="connsiteX1" fmla="*/ 24217 w 29372"/>
                <a:gd name="connsiteY1" fmla="*/ 17873 h 106200"/>
                <a:gd name="connsiteX2" fmla="*/ 2434 w 29372"/>
                <a:gd name="connsiteY2" fmla="*/ 47695 h 106200"/>
                <a:gd name="connsiteX3" fmla="*/ 9612 w 29372"/>
                <a:gd name="connsiteY3" fmla="*/ 106200 h 106200"/>
                <a:gd name="connsiteX0" fmla="*/ 2467 w 29222"/>
                <a:gd name="connsiteY0" fmla="*/ 0 h 106200"/>
                <a:gd name="connsiteX1" fmla="*/ 23169 w 29222"/>
                <a:gd name="connsiteY1" fmla="*/ 27527 h 106200"/>
                <a:gd name="connsiteX2" fmla="*/ 2284 w 29222"/>
                <a:gd name="connsiteY2" fmla="*/ 47695 h 106200"/>
                <a:gd name="connsiteX3" fmla="*/ 9462 w 29222"/>
                <a:gd name="connsiteY3" fmla="*/ 106200 h 106200"/>
                <a:gd name="connsiteX0" fmla="*/ 1719 w 32965"/>
                <a:gd name="connsiteY0" fmla="*/ 0 h 78114"/>
                <a:gd name="connsiteX1" fmla="*/ 22421 w 32965"/>
                <a:gd name="connsiteY1" fmla="*/ 27527 h 78114"/>
                <a:gd name="connsiteX2" fmla="*/ 1536 w 32965"/>
                <a:gd name="connsiteY2" fmla="*/ 47695 h 78114"/>
                <a:gd name="connsiteX3" fmla="*/ 13205 w 32965"/>
                <a:gd name="connsiteY3" fmla="*/ 78114 h 78114"/>
                <a:gd name="connsiteX0" fmla="*/ 2617 w 33863"/>
                <a:gd name="connsiteY0" fmla="*/ 0 h 78114"/>
                <a:gd name="connsiteX1" fmla="*/ 23319 w 33863"/>
                <a:gd name="connsiteY1" fmla="*/ 27527 h 78114"/>
                <a:gd name="connsiteX2" fmla="*/ 1536 w 33863"/>
                <a:gd name="connsiteY2" fmla="*/ 34530 h 78114"/>
                <a:gd name="connsiteX3" fmla="*/ 14103 w 33863"/>
                <a:gd name="connsiteY3" fmla="*/ 78114 h 78114"/>
                <a:gd name="connsiteX0" fmla="*/ 2168 w 33414"/>
                <a:gd name="connsiteY0" fmla="*/ 0 h 78114"/>
                <a:gd name="connsiteX1" fmla="*/ 20175 w 33414"/>
                <a:gd name="connsiteY1" fmla="*/ 6463 h 78114"/>
                <a:gd name="connsiteX2" fmla="*/ 1087 w 33414"/>
                <a:gd name="connsiteY2" fmla="*/ 34530 h 78114"/>
                <a:gd name="connsiteX3" fmla="*/ 13654 w 33414"/>
                <a:gd name="connsiteY3" fmla="*/ 78114 h 78114"/>
                <a:gd name="connsiteX0" fmla="*/ 1569 w 32815"/>
                <a:gd name="connsiteY0" fmla="*/ 0 h 78114"/>
                <a:gd name="connsiteX1" fmla="*/ 15983 w 32815"/>
                <a:gd name="connsiteY1" fmla="*/ 18751 h 78114"/>
                <a:gd name="connsiteX2" fmla="*/ 488 w 32815"/>
                <a:gd name="connsiteY2" fmla="*/ 34530 h 78114"/>
                <a:gd name="connsiteX3" fmla="*/ 13055 w 32815"/>
                <a:gd name="connsiteY3" fmla="*/ 78114 h 78114"/>
                <a:gd name="connsiteX0" fmla="*/ 1569 w 16163"/>
                <a:gd name="connsiteY0" fmla="*/ 0 h 78114"/>
                <a:gd name="connsiteX1" fmla="*/ 15983 w 16163"/>
                <a:gd name="connsiteY1" fmla="*/ 18751 h 78114"/>
                <a:gd name="connsiteX2" fmla="*/ 488 w 16163"/>
                <a:gd name="connsiteY2" fmla="*/ 34530 h 78114"/>
                <a:gd name="connsiteX3" fmla="*/ 13055 w 16163"/>
                <a:gd name="connsiteY3" fmla="*/ 78114 h 78114"/>
                <a:gd name="connsiteX0" fmla="*/ 1569 w 33714"/>
                <a:gd name="connsiteY0" fmla="*/ 0 h 78114"/>
                <a:gd name="connsiteX1" fmla="*/ 15983 w 33714"/>
                <a:gd name="connsiteY1" fmla="*/ 18751 h 78114"/>
                <a:gd name="connsiteX2" fmla="*/ 488 w 33714"/>
                <a:gd name="connsiteY2" fmla="*/ 34530 h 78114"/>
                <a:gd name="connsiteX3" fmla="*/ 13055 w 33714"/>
                <a:gd name="connsiteY3" fmla="*/ 78114 h 78114"/>
                <a:gd name="connsiteX0" fmla="*/ 1719 w 16313"/>
                <a:gd name="connsiteY0" fmla="*/ 0 h 78114"/>
                <a:gd name="connsiteX1" fmla="*/ 16133 w 16313"/>
                <a:gd name="connsiteY1" fmla="*/ 18751 h 78114"/>
                <a:gd name="connsiteX2" fmla="*/ 638 w 16313"/>
                <a:gd name="connsiteY2" fmla="*/ 34530 h 78114"/>
                <a:gd name="connsiteX3" fmla="*/ 12307 w 16313"/>
                <a:gd name="connsiteY3" fmla="*/ 56172 h 78114"/>
                <a:gd name="connsiteX4" fmla="*/ 13205 w 16313"/>
                <a:gd name="connsiteY4" fmla="*/ 78114 h 78114"/>
                <a:gd name="connsiteX0" fmla="*/ 1719 w 16313"/>
                <a:gd name="connsiteY0" fmla="*/ 0 h 56172"/>
                <a:gd name="connsiteX1" fmla="*/ 16133 w 16313"/>
                <a:gd name="connsiteY1" fmla="*/ 18751 h 56172"/>
                <a:gd name="connsiteX2" fmla="*/ 638 w 16313"/>
                <a:gd name="connsiteY2" fmla="*/ 34530 h 56172"/>
                <a:gd name="connsiteX3" fmla="*/ 12307 w 16313"/>
                <a:gd name="connsiteY3" fmla="*/ 56172 h 5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13" h="56172">
                  <a:moveTo>
                    <a:pt x="1719" y="0"/>
                  </a:moveTo>
                  <a:cubicBezTo>
                    <a:pt x="2476" y="8112"/>
                    <a:pt x="16313" y="12996"/>
                    <a:pt x="16133" y="18751"/>
                  </a:cubicBezTo>
                  <a:cubicBezTo>
                    <a:pt x="15953" y="24506"/>
                    <a:pt x="1276" y="28293"/>
                    <a:pt x="638" y="34530"/>
                  </a:cubicBezTo>
                  <a:cubicBezTo>
                    <a:pt x="0" y="40767"/>
                    <a:pt x="10213" y="48908"/>
                    <a:pt x="12307" y="56172"/>
                  </a:cubicBezTo>
                </a:path>
              </a:pathLst>
            </a:cu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 8"/>
            <p:cNvSpPr/>
            <p:nvPr/>
          </p:nvSpPr>
          <p:spPr>
            <a:xfrm rot="21044261" flipH="1">
              <a:off x="1197396" y="4295894"/>
              <a:ext cx="132872" cy="581879"/>
            </a:xfrm>
            <a:custGeom>
              <a:avLst/>
              <a:gdLst>
                <a:gd name="connsiteX0" fmla="*/ 150126 w 268406"/>
                <a:gd name="connsiteY0" fmla="*/ 0 h 450376"/>
                <a:gd name="connsiteX1" fmla="*/ 13648 w 268406"/>
                <a:gd name="connsiteY1" fmla="*/ 218364 h 450376"/>
                <a:gd name="connsiteX2" fmla="*/ 232012 w 268406"/>
                <a:gd name="connsiteY2" fmla="*/ 354842 h 450376"/>
                <a:gd name="connsiteX3" fmla="*/ 232012 w 268406"/>
                <a:gd name="connsiteY3" fmla="*/ 450376 h 450376"/>
                <a:gd name="connsiteX0" fmla="*/ 150126 w 247805"/>
                <a:gd name="connsiteY0" fmla="*/ 0 h 459891"/>
                <a:gd name="connsiteX1" fmla="*/ 13648 w 247805"/>
                <a:gd name="connsiteY1" fmla="*/ 218364 h 459891"/>
                <a:gd name="connsiteX2" fmla="*/ 232012 w 247805"/>
                <a:gd name="connsiteY2" fmla="*/ 354842 h 459891"/>
                <a:gd name="connsiteX3" fmla="*/ 108404 w 247805"/>
                <a:gd name="connsiteY3" fmla="*/ 459891 h 459891"/>
                <a:gd name="connsiteX0" fmla="*/ 150126 w 247805"/>
                <a:gd name="connsiteY0" fmla="*/ 0 h 459891"/>
                <a:gd name="connsiteX1" fmla="*/ 13648 w 247805"/>
                <a:gd name="connsiteY1" fmla="*/ 218364 h 459891"/>
                <a:gd name="connsiteX2" fmla="*/ 232012 w 247805"/>
                <a:gd name="connsiteY2" fmla="*/ 354842 h 459891"/>
                <a:gd name="connsiteX3" fmla="*/ 108404 w 247805"/>
                <a:gd name="connsiteY3" fmla="*/ 459891 h 459891"/>
                <a:gd name="connsiteX0" fmla="*/ 138134 w 143990"/>
                <a:gd name="connsiteY0" fmla="*/ 0 h 459891"/>
                <a:gd name="connsiteX1" fmla="*/ 1656 w 143990"/>
                <a:gd name="connsiteY1" fmla="*/ 218364 h 459891"/>
                <a:gd name="connsiteX2" fmla="*/ 128197 w 143990"/>
                <a:gd name="connsiteY2" fmla="*/ 297752 h 459891"/>
                <a:gd name="connsiteX3" fmla="*/ 96412 w 143990"/>
                <a:gd name="connsiteY3" fmla="*/ 459891 h 459891"/>
                <a:gd name="connsiteX0" fmla="*/ 75063 w 75063"/>
                <a:gd name="connsiteY0" fmla="*/ 0 h 459891"/>
                <a:gd name="connsiteX1" fmla="*/ 12750 w 75063"/>
                <a:gd name="connsiteY1" fmla="*/ 170789 h 459891"/>
                <a:gd name="connsiteX2" fmla="*/ 65126 w 75063"/>
                <a:gd name="connsiteY2" fmla="*/ 297752 h 459891"/>
                <a:gd name="connsiteX3" fmla="*/ 33341 w 75063"/>
                <a:gd name="connsiteY3" fmla="*/ 459891 h 459891"/>
                <a:gd name="connsiteX0" fmla="*/ 62493 w 64019"/>
                <a:gd name="connsiteY0" fmla="*/ 0 h 459891"/>
                <a:gd name="connsiteX1" fmla="*/ 53634 w 64019"/>
                <a:gd name="connsiteY1" fmla="*/ 66605 h 459891"/>
                <a:gd name="connsiteX2" fmla="*/ 180 w 64019"/>
                <a:gd name="connsiteY2" fmla="*/ 170789 h 459891"/>
                <a:gd name="connsiteX3" fmla="*/ 52556 w 64019"/>
                <a:gd name="connsiteY3" fmla="*/ 297752 h 459891"/>
                <a:gd name="connsiteX4" fmla="*/ 20771 w 64019"/>
                <a:gd name="connsiteY4" fmla="*/ 459891 h 459891"/>
                <a:gd name="connsiteX0" fmla="*/ 30708 w 58722"/>
                <a:gd name="connsiteY0" fmla="*/ 0 h 456719"/>
                <a:gd name="connsiteX1" fmla="*/ 53634 w 58722"/>
                <a:gd name="connsiteY1" fmla="*/ 63433 h 456719"/>
                <a:gd name="connsiteX2" fmla="*/ 180 w 58722"/>
                <a:gd name="connsiteY2" fmla="*/ 167617 h 456719"/>
                <a:gd name="connsiteX3" fmla="*/ 52556 w 58722"/>
                <a:gd name="connsiteY3" fmla="*/ 294580 h 456719"/>
                <a:gd name="connsiteX4" fmla="*/ 20771 w 58722"/>
                <a:gd name="connsiteY4" fmla="*/ 456719 h 456719"/>
                <a:gd name="connsiteX0" fmla="*/ 30708 w 58722"/>
                <a:gd name="connsiteY0" fmla="*/ 0 h 456719"/>
                <a:gd name="connsiteX1" fmla="*/ 53634 w 58722"/>
                <a:gd name="connsiteY1" fmla="*/ 63433 h 456719"/>
                <a:gd name="connsiteX2" fmla="*/ 180 w 58722"/>
                <a:gd name="connsiteY2" fmla="*/ 167617 h 456719"/>
                <a:gd name="connsiteX3" fmla="*/ 52556 w 58722"/>
                <a:gd name="connsiteY3" fmla="*/ 294580 h 456719"/>
                <a:gd name="connsiteX4" fmla="*/ 20771 w 58722"/>
                <a:gd name="connsiteY4" fmla="*/ 456719 h 456719"/>
                <a:gd name="connsiteX0" fmla="*/ 34169 w 59449"/>
                <a:gd name="connsiteY0" fmla="*/ 0 h 456719"/>
                <a:gd name="connsiteX1" fmla="*/ 3641 w 59449"/>
                <a:gd name="connsiteY1" fmla="*/ 167617 h 456719"/>
                <a:gd name="connsiteX2" fmla="*/ 56017 w 59449"/>
                <a:gd name="connsiteY2" fmla="*/ 294580 h 456719"/>
                <a:gd name="connsiteX3" fmla="*/ 24232 w 59449"/>
                <a:gd name="connsiteY3" fmla="*/ 456719 h 456719"/>
                <a:gd name="connsiteX0" fmla="*/ 129968 w 155248"/>
                <a:gd name="connsiteY0" fmla="*/ 0 h 456719"/>
                <a:gd name="connsiteX1" fmla="*/ 99440 w 155248"/>
                <a:gd name="connsiteY1" fmla="*/ 167617 h 456719"/>
                <a:gd name="connsiteX2" fmla="*/ 151816 w 155248"/>
                <a:gd name="connsiteY2" fmla="*/ 294580 h 456719"/>
                <a:gd name="connsiteX3" fmla="*/ 120031 w 155248"/>
                <a:gd name="connsiteY3" fmla="*/ 456719 h 456719"/>
                <a:gd name="connsiteX0" fmla="*/ 129968 w 157213"/>
                <a:gd name="connsiteY0" fmla="*/ 0 h 456719"/>
                <a:gd name="connsiteX1" fmla="*/ 152415 w 157213"/>
                <a:gd name="connsiteY1" fmla="*/ 158102 h 456719"/>
                <a:gd name="connsiteX2" fmla="*/ 151816 w 157213"/>
                <a:gd name="connsiteY2" fmla="*/ 294580 h 456719"/>
                <a:gd name="connsiteX3" fmla="*/ 120031 w 157213"/>
                <a:gd name="connsiteY3" fmla="*/ 456719 h 456719"/>
                <a:gd name="connsiteX0" fmla="*/ 129968 w 154660"/>
                <a:gd name="connsiteY0" fmla="*/ 0 h 456719"/>
                <a:gd name="connsiteX1" fmla="*/ 152415 w 154660"/>
                <a:gd name="connsiteY1" fmla="*/ 158102 h 456719"/>
                <a:gd name="connsiteX2" fmla="*/ 116500 w 154660"/>
                <a:gd name="connsiteY2" fmla="*/ 218460 h 456719"/>
                <a:gd name="connsiteX3" fmla="*/ 120031 w 154660"/>
                <a:gd name="connsiteY3" fmla="*/ 456719 h 456719"/>
                <a:gd name="connsiteX0" fmla="*/ 129968 w 155348"/>
                <a:gd name="connsiteY0" fmla="*/ 0 h 298136"/>
                <a:gd name="connsiteX1" fmla="*/ 152415 w 155348"/>
                <a:gd name="connsiteY1" fmla="*/ 158102 h 298136"/>
                <a:gd name="connsiteX2" fmla="*/ 116500 w 155348"/>
                <a:gd name="connsiteY2" fmla="*/ 218460 h 298136"/>
                <a:gd name="connsiteX3" fmla="*/ 155348 w 155348"/>
                <a:gd name="connsiteY3" fmla="*/ 298136 h 298136"/>
                <a:gd name="connsiteX0" fmla="*/ 13957 w 41292"/>
                <a:gd name="connsiteY0" fmla="*/ 0 h 298136"/>
                <a:gd name="connsiteX1" fmla="*/ 29819 w 41292"/>
                <a:gd name="connsiteY1" fmla="*/ 85634 h 298136"/>
                <a:gd name="connsiteX2" fmla="*/ 36404 w 41292"/>
                <a:gd name="connsiteY2" fmla="*/ 158102 h 298136"/>
                <a:gd name="connsiteX3" fmla="*/ 489 w 41292"/>
                <a:gd name="connsiteY3" fmla="*/ 218460 h 298136"/>
                <a:gd name="connsiteX4" fmla="*/ 39337 w 41292"/>
                <a:gd name="connsiteY4" fmla="*/ 298136 h 298136"/>
                <a:gd name="connsiteX0" fmla="*/ 30259 w 55639"/>
                <a:gd name="connsiteY0" fmla="*/ 0 h 298136"/>
                <a:gd name="connsiteX1" fmla="*/ 3741 w 55639"/>
                <a:gd name="connsiteY1" fmla="*/ 95149 h 298136"/>
                <a:gd name="connsiteX2" fmla="*/ 52706 w 55639"/>
                <a:gd name="connsiteY2" fmla="*/ 158102 h 298136"/>
                <a:gd name="connsiteX3" fmla="*/ 16791 w 55639"/>
                <a:gd name="connsiteY3" fmla="*/ 218460 h 298136"/>
                <a:gd name="connsiteX4" fmla="*/ 55639 w 55639"/>
                <a:gd name="connsiteY4" fmla="*/ 298136 h 298136"/>
                <a:gd name="connsiteX0" fmla="*/ 28204 w 53584"/>
                <a:gd name="connsiteY0" fmla="*/ 0 h 298136"/>
                <a:gd name="connsiteX1" fmla="*/ 40534 w 53584"/>
                <a:gd name="connsiteY1" fmla="*/ 50746 h 298136"/>
                <a:gd name="connsiteX2" fmla="*/ 1686 w 53584"/>
                <a:gd name="connsiteY2" fmla="*/ 95149 h 298136"/>
                <a:gd name="connsiteX3" fmla="*/ 50651 w 53584"/>
                <a:gd name="connsiteY3" fmla="*/ 158102 h 298136"/>
                <a:gd name="connsiteX4" fmla="*/ 14736 w 53584"/>
                <a:gd name="connsiteY4" fmla="*/ 218460 h 298136"/>
                <a:gd name="connsiteX5" fmla="*/ 53584 w 53584"/>
                <a:gd name="connsiteY5" fmla="*/ 298136 h 298136"/>
                <a:gd name="connsiteX0" fmla="*/ 28204 w 58124"/>
                <a:gd name="connsiteY0" fmla="*/ 0 h 298136"/>
                <a:gd name="connsiteX1" fmla="*/ 40534 w 58124"/>
                <a:gd name="connsiteY1" fmla="*/ 50746 h 298136"/>
                <a:gd name="connsiteX2" fmla="*/ 1686 w 58124"/>
                <a:gd name="connsiteY2" fmla="*/ 95149 h 298136"/>
                <a:gd name="connsiteX3" fmla="*/ 50651 w 58124"/>
                <a:gd name="connsiteY3" fmla="*/ 158102 h 298136"/>
                <a:gd name="connsiteX4" fmla="*/ 46521 w 58124"/>
                <a:gd name="connsiteY4" fmla="*/ 247005 h 298136"/>
                <a:gd name="connsiteX5" fmla="*/ 53584 w 58124"/>
                <a:gd name="connsiteY5" fmla="*/ 298136 h 298136"/>
                <a:gd name="connsiteX0" fmla="*/ 69436 w 99356"/>
                <a:gd name="connsiteY0" fmla="*/ 0 h 298136"/>
                <a:gd name="connsiteX1" fmla="*/ 81766 w 99356"/>
                <a:gd name="connsiteY1" fmla="*/ 50746 h 298136"/>
                <a:gd name="connsiteX2" fmla="*/ 42918 w 99356"/>
                <a:gd name="connsiteY2" fmla="*/ 95149 h 298136"/>
                <a:gd name="connsiteX3" fmla="*/ 91883 w 99356"/>
                <a:gd name="connsiteY3" fmla="*/ 158102 h 298136"/>
                <a:gd name="connsiteX4" fmla="*/ 87753 w 99356"/>
                <a:gd name="connsiteY4" fmla="*/ 247005 h 298136"/>
                <a:gd name="connsiteX5" fmla="*/ 94816 w 99356"/>
                <a:gd name="connsiteY5" fmla="*/ 298136 h 298136"/>
                <a:gd name="connsiteX0" fmla="*/ 28204 w 58124"/>
                <a:gd name="connsiteY0" fmla="*/ 0 h 247005"/>
                <a:gd name="connsiteX1" fmla="*/ 40534 w 58124"/>
                <a:gd name="connsiteY1" fmla="*/ 50746 h 247005"/>
                <a:gd name="connsiteX2" fmla="*/ 1686 w 58124"/>
                <a:gd name="connsiteY2" fmla="*/ 95149 h 247005"/>
                <a:gd name="connsiteX3" fmla="*/ 50651 w 58124"/>
                <a:gd name="connsiteY3" fmla="*/ 158102 h 247005"/>
                <a:gd name="connsiteX4" fmla="*/ 46521 w 58124"/>
                <a:gd name="connsiteY4" fmla="*/ 247005 h 247005"/>
                <a:gd name="connsiteX0" fmla="*/ 28204 w 50651"/>
                <a:gd name="connsiteY0" fmla="*/ 0 h 158102"/>
                <a:gd name="connsiteX1" fmla="*/ 40534 w 50651"/>
                <a:gd name="connsiteY1" fmla="*/ 50746 h 158102"/>
                <a:gd name="connsiteX2" fmla="*/ 1686 w 50651"/>
                <a:gd name="connsiteY2" fmla="*/ 95149 h 158102"/>
                <a:gd name="connsiteX3" fmla="*/ 50651 w 50651"/>
                <a:gd name="connsiteY3" fmla="*/ 158102 h 158102"/>
                <a:gd name="connsiteX0" fmla="*/ 28952 w 70424"/>
                <a:gd name="connsiteY0" fmla="*/ 0 h 158102"/>
                <a:gd name="connsiteX1" fmla="*/ 66004 w 70424"/>
                <a:gd name="connsiteY1" fmla="*/ 47574 h 158102"/>
                <a:gd name="connsiteX2" fmla="*/ 2434 w 70424"/>
                <a:gd name="connsiteY2" fmla="*/ 95149 h 158102"/>
                <a:gd name="connsiteX3" fmla="*/ 51399 w 70424"/>
                <a:gd name="connsiteY3" fmla="*/ 158102 h 158102"/>
                <a:gd name="connsiteX0" fmla="*/ 299 w 74133"/>
                <a:gd name="connsiteY0" fmla="*/ 0 h 142244"/>
                <a:gd name="connsiteX1" fmla="*/ 72667 w 74133"/>
                <a:gd name="connsiteY1" fmla="*/ 31716 h 142244"/>
                <a:gd name="connsiteX2" fmla="*/ 9097 w 74133"/>
                <a:gd name="connsiteY2" fmla="*/ 79291 h 142244"/>
                <a:gd name="connsiteX3" fmla="*/ 58062 w 74133"/>
                <a:gd name="connsiteY3" fmla="*/ 142244 h 142244"/>
                <a:gd name="connsiteX0" fmla="*/ 28552 w 102386"/>
                <a:gd name="connsiteY0" fmla="*/ 0 h 142244"/>
                <a:gd name="connsiteX1" fmla="*/ 100920 w 102386"/>
                <a:gd name="connsiteY1" fmla="*/ 31716 h 142244"/>
                <a:gd name="connsiteX2" fmla="*/ 37350 w 102386"/>
                <a:gd name="connsiteY2" fmla="*/ 79291 h 142244"/>
                <a:gd name="connsiteX3" fmla="*/ 86315 w 102386"/>
                <a:gd name="connsiteY3" fmla="*/ 142244 h 142244"/>
                <a:gd name="connsiteX0" fmla="*/ 28552 w 86315"/>
                <a:gd name="connsiteY0" fmla="*/ 0 h 142244"/>
                <a:gd name="connsiteX1" fmla="*/ 76199 w 86315"/>
                <a:gd name="connsiteY1" fmla="*/ 38059 h 142244"/>
                <a:gd name="connsiteX2" fmla="*/ 37350 w 86315"/>
                <a:gd name="connsiteY2" fmla="*/ 79291 h 142244"/>
                <a:gd name="connsiteX3" fmla="*/ 86315 w 86315"/>
                <a:gd name="connsiteY3" fmla="*/ 142244 h 142244"/>
                <a:gd name="connsiteX0" fmla="*/ 28552 w 77665"/>
                <a:gd name="connsiteY0" fmla="*/ 0 h 104184"/>
                <a:gd name="connsiteX1" fmla="*/ 76199 w 77665"/>
                <a:gd name="connsiteY1" fmla="*/ 38059 h 104184"/>
                <a:gd name="connsiteX2" fmla="*/ 37350 w 77665"/>
                <a:gd name="connsiteY2" fmla="*/ 79291 h 104184"/>
                <a:gd name="connsiteX3" fmla="*/ 75720 w 77665"/>
                <a:gd name="connsiteY3" fmla="*/ 104184 h 104184"/>
                <a:gd name="connsiteX0" fmla="*/ 28552 w 89847"/>
                <a:gd name="connsiteY0" fmla="*/ 0 h 151759"/>
                <a:gd name="connsiteX1" fmla="*/ 76199 w 89847"/>
                <a:gd name="connsiteY1" fmla="*/ 38059 h 151759"/>
                <a:gd name="connsiteX2" fmla="*/ 37350 w 89847"/>
                <a:gd name="connsiteY2" fmla="*/ 79291 h 151759"/>
                <a:gd name="connsiteX3" fmla="*/ 89847 w 89847"/>
                <a:gd name="connsiteY3" fmla="*/ 151759 h 151759"/>
                <a:gd name="connsiteX0" fmla="*/ 28552 w 117691"/>
                <a:gd name="connsiteY0" fmla="*/ 0 h 151759"/>
                <a:gd name="connsiteX1" fmla="*/ 76199 w 117691"/>
                <a:gd name="connsiteY1" fmla="*/ 38059 h 151759"/>
                <a:gd name="connsiteX2" fmla="*/ 37350 w 117691"/>
                <a:gd name="connsiteY2" fmla="*/ 79291 h 151759"/>
                <a:gd name="connsiteX3" fmla="*/ 89847 w 117691"/>
                <a:gd name="connsiteY3" fmla="*/ 151759 h 151759"/>
                <a:gd name="connsiteX0" fmla="*/ 28552 w 89438"/>
                <a:gd name="connsiteY0" fmla="*/ 0 h 126386"/>
                <a:gd name="connsiteX1" fmla="*/ 76199 w 89438"/>
                <a:gd name="connsiteY1" fmla="*/ 38059 h 126386"/>
                <a:gd name="connsiteX2" fmla="*/ 37350 w 89438"/>
                <a:gd name="connsiteY2" fmla="*/ 79291 h 126386"/>
                <a:gd name="connsiteX3" fmla="*/ 61594 w 89438"/>
                <a:gd name="connsiteY3" fmla="*/ 126386 h 126386"/>
                <a:gd name="connsiteX0" fmla="*/ 28552 w 89438"/>
                <a:gd name="connsiteY0" fmla="*/ 0 h 126386"/>
                <a:gd name="connsiteX1" fmla="*/ 76199 w 89438"/>
                <a:gd name="connsiteY1" fmla="*/ 38059 h 126386"/>
                <a:gd name="connsiteX2" fmla="*/ 54416 w 89438"/>
                <a:gd name="connsiteY2" fmla="*/ 67881 h 126386"/>
                <a:gd name="connsiteX3" fmla="*/ 61594 w 89438"/>
                <a:gd name="connsiteY3" fmla="*/ 126386 h 126386"/>
                <a:gd name="connsiteX0" fmla="*/ 28552 w 81354"/>
                <a:gd name="connsiteY0" fmla="*/ 0 h 126386"/>
                <a:gd name="connsiteX1" fmla="*/ 76199 w 81354"/>
                <a:gd name="connsiteY1" fmla="*/ 38059 h 126386"/>
                <a:gd name="connsiteX2" fmla="*/ 54416 w 81354"/>
                <a:gd name="connsiteY2" fmla="*/ 67881 h 126386"/>
                <a:gd name="connsiteX3" fmla="*/ 61594 w 81354"/>
                <a:gd name="connsiteY3" fmla="*/ 126386 h 126386"/>
                <a:gd name="connsiteX0" fmla="*/ 32 w 52834"/>
                <a:gd name="connsiteY0" fmla="*/ 0 h 126386"/>
                <a:gd name="connsiteX1" fmla="*/ 36667 w 52834"/>
                <a:gd name="connsiteY1" fmla="*/ 10532 h 126386"/>
                <a:gd name="connsiteX2" fmla="*/ 47679 w 52834"/>
                <a:gd name="connsiteY2" fmla="*/ 38059 h 126386"/>
                <a:gd name="connsiteX3" fmla="*/ 25896 w 52834"/>
                <a:gd name="connsiteY3" fmla="*/ 67881 h 126386"/>
                <a:gd name="connsiteX4" fmla="*/ 33074 w 52834"/>
                <a:gd name="connsiteY4" fmla="*/ 126386 h 126386"/>
                <a:gd name="connsiteX0" fmla="*/ 20581 w 29372"/>
                <a:gd name="connsiteY0" fmla="*/ 0 h 127264"/>
                <a:gd name="connsiteX1" fmla="*/ 13205 w 29372"/>
                <a:gd name="connsiteY1" fmla="*/ 11410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0 h 127264"/>
                <a:gd name="connsiteX1" fmla="*/ 3325 w 29372"/>
                <a:gd name="connsiteY1" fmla="*/ 33352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0 h 127264"/>
                <a:gd name="connsiteX1" fmla="*/ 24217 w 29372"/>
                <a:gd name="connsiteY1" fmla="*/ 38937 h 127264"/>
                <a:gd name="connsiteX2" fmla="*/ 2434 w 29372"/>
                <a:gd name="connsiteY2" fmla="*/ 68759 h 127264"/>
                <a:gd name="connsiteX3" fmla="*/ 9612 w 29372"/>
                <a:gd name="connsiteY3" fmla="*/ 127264 h 127264"/>
                <a:gd name="connsiteX0" fmla="*/ 20581 w 29372"/>
                <a:gd name="connsiteY0" fmla="*/ 0 h 127264"/>
                <a:gd name="connsiteX1" fmla="*/ 8714 w 29372"/>
                <a:gd name="connsiteY1" fmla="*/ 18432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3949 h 131213"/>
                <a:gd name="connsiteX1" fmla="*/ 19492 w 29372"/>
                <a:gd name="connsiteY1" fmla="*/ 3072 h 131213"/>
                <a:gd name="connsiteX2" fmla="*/ 8714 w 29372"/>
                <a:gd name="connsiteY2" fmla="*/ 22381 h 131213"/>
                <a:gd name="connsiteX3" fmla="*/ 24217 w 29372"/>
                <a:gd name="connsiteY3" fmla="*/ 42886 h 131213"/>
                <a:gd name="connsiteX4" fmla="*/ 2434 w 29372"/>
                <a:gd name="connsiteY4" fmla="*/ 72708 h 131213"/>
                <a:gd name="connsiteX5" fmla="*/ 9612 w 29372"/>
                <a:gd name="connsiteY5" fmla="*/ 131213 h 131213"/>
                <a:gd name="connsiteX0" fmla="*/ 20581 w 29372"/>
                <a:gd name="connsiteY0" fmla="*/ 0 h 127264"/>
                <a:gd name="connsiteX1" fmla="*/ 8714 w 29372"/>
                <a:gd name="connsiteY1" fmla="*/ 18432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0 h 127264"/>
                <a:gd name="connsiteX1" fmla="*/ 24217 w 29372"/>
                <a:gd name="connsiteY1" fmla="*/ 38937 h 127264"/>
                <a:gd name="connsiteX2" fmla="*/ 2434 w 29372"/>
                <a:gd name="connsiteY2" fmla="*/ 68759 h 127264"/>
                <a:gd name="connsiteX3" fmla="*/ 9612 w 29372"/>
                <a:gd name="connsiteY3" fmla="*/ 127264 h 127264"/>
                <a:gd name="connsiteX0" fmla="*/ 20581 w 29372"/>
                <a:gd name="connsiteY0" fmla="*/ 0 h 127264"/>
                <a:gd name="connsiteX1" fmla="*/ 10510 w 29372"/>
                <a:gd name="connsiteY1" fmla="*/ 20187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0 h 127264"/>
                <a:gd name="connsiteX1" fmla="*/ 24217 w 29372"/>
                <a:gd name="connsiteY1" fmla="*/ 38937 h 127264"/>
                <a:gd name="connsiteX2" fmla="*/ 2434 w 29372"/>
                <a:gd name="connsiteY2" fmla="*/ 68759 h 127264"/>
                <a:gd name="connsiteX3" fmla="*/ 9612 w 29372"/>
                <a:gd name="connsiteY3" fmla="*/ 127264 h 127264"/>
                <a:gd name="connsiteX0" fmla="*/ 2617 w 29372"/>
                <a:gd name="connsiteY0" fmla="*/ 0 h 106200"/>
                <a:gd name="connsiteX1" fmla="*/ 24217 w 29372"/>
                <a:gd name="connsiteY1" fmla="*/ 17873 h 106200"/>
                <a:gd name="connsiteX2" fmla="*/ 2434 w 29372"/>
                <a:gd name="connsiteY2" fmla="*/ 47695 h 106200"/>
                <a:gd name="connsiteX3" fmla="*/ 9612 w 29372"/>
                <a:gd name="connsiteY3" fmla="*/ 106200 h 106200"/>
                <a:gd name="connsiteX0" fmla="*/ 2467 w 29222"/>
                <a:gd name="connsiteY0" fmla="*/ 0 h 106200"/>
                <a:gd name="connsiteX1" fmla="*/ 23169 w 29222"/>
                <a:gd name="connsiteY1" fmla="*/ 27527 h 106200"/>
                <a:gd name="connsiteX2" fmla="*/ 2284 w 29222"/>
                <a:gd name="connsiteY2" fmla="*/ 47695 h 106200"/>
                <a:gd name="connsiteX3" fmla="*/ 9462 w 29222"/>
                <a:gd name="connsiteY3" fmla="*/ 106200 h 106200"/>
                <a:gd name="connsiteX0" fmla="*/ 1719 w 32965"/>
                <a:gd name="connsiteY0" fmla="*/ 0 h 78114"/>
                <a:gd name="connsiteX1" fmla="*/ 22421 w 32965"/>
                <a:gd name="connsiteY1" fmla="*/ 27527 h 78114"/>
                <a:gd name="connsiteX2" fmla="*/ 1536 w 32965"/>
                <a:gd name="connsiteY2" fmla="*/ 47695 h 78114"/>
                <a:gd name="connsiteX3" fmla="*/ 13205 w 32965"/>
                <a:gd name="connsiteY3" fmla="*/ 78114 h 78114"/>
                <a:gd name="connsiteX0" fmla="*/ 2617 w 33863"/>
                <a:gd name="connsiteY0" fmla="*/ 0 h 78114"/>
                <a:gd name="connsiteX1" fmla="*/ 23319 w 33863"/>
                <a:gd name="connsiteY1" fmla="*/ 27527 h 78114"/>
                <a:gd name="connsiteX2" fmla="*/ 1536 w 33863"/>
                <a:gd name="connsiteY2" fmla="*/ 34530 h 78114"/>
                <a:gd name="connsiteX3" fmla="*/ 14103 w 33863"/>
                <a:gd name="connsiteY3" fmla="*/ 78114 h 78114"/>
                <a:gd name="connsiteX0" fmla="*/ 2168 w 33414"/>
                <a:gd name="connsiteY0" fmla="*/ 0 h 78114"/>
                <a:gd name="connsiteX1" fmla="*/ 20175 w 33414"/>
                <a:gd name="connsiteY1" fmla="*/ 6463 h 78114"/>
                <a:gd name="connsiteX2" fmla="*/ 1087 w 33414"/>
                <a:gd name="connsiteY2" fmla="*/ 34530 h 78114"/>
                <a:gd name="connsiteX3" fmla="*/ 13654 w 33414"/>
                <a:gd name="connsiteY3" fmla="*/ 78114 h 78114"/>
                <a:gd name="connsiteX0" fmla="*/ 1569 w 32815"/>
                <a:gd name="connsiteY0" fmla="*/ 0 h 78114"/>
                <a:gd name="connsiteX1" fmla="*/ 15983 w 32815"/>
                <a:gd name="connsiteY1" fmla="*/ 18751 h 78114"/>
                <a:gd name="connsiteX2" fmla="*/ 488 w 32815"/>
                <a:gd name="connsiteY2" fmla="*/ 34530 h 78114"/>
                <a:gd name="connsiteX3" fmla="*/ 13055 w 32815"/>
                <a:gd name="connsiteY3" fmla="*/ 78114 h 78114"/>
                <a:gd name="connsiteX0" fmla="*/ 1569 w 16163"/>
                <a:gd name="connsiteY0" fmla="*/ 0 h 78114"/>
                <a:gd name="connsiteX1" fmla="*/ 15983 w 16163"/>
                <a:gd name="connsiteY1" fmla="*/ 18751 h 78114"/>
                <a:gd name="connsiteX2" fmla="*/ 488 w 16163"/>
                <a:gd name="connsiteY2" fmla="*/ 34530 h 78114"/>
                <a:gd name="connsiteX3" fmla="*/ 13055 w 16163"/>
                <a:gd name="connsiteY3" fmla="*/ 78114 h 78114"/>
                <a:gd name="connsiteX0" fmla="*/ 1569 w 33714"/>
                <a:gd name="connsiteY0" fmla="*/ 0 h 78114"/>
                <a:gd name="connsiteX1" fmla="*/ 15983 w 33714"/>
                <a:gd name="connsiteY1" fmla="*/ 18751 h 78114"/>
                <a:gd name="connsiteX2" fmla="*/ 488 w 33714"/>
                <a:gd name="connsiteY2" fmla="*/ 34530 h 78114"/>
                <a:gd name="connsiteX3" fmla="*/ 13055 w 33714"/>
                <a:gd name="connsiteY3" fmla="*/ 78114 h 78114"/>
                <a:gd name="connsiteX0" fmla="*/ 1719 w 16313"/>
                <a:gd name="connsiteY0" fmla="*/ 0 h 78114"/>
                <a:gd name="connsiteX1" fmla="*/ 16133 w 16313"/>
                <a:gd name="connsiteY1" fmla="*/ 18751 h 78114"/>
                <a:gd name="connsiteX2" fmla="*/ 638 w 16313"/>
                <a:gd name="connsiteY2" fmla="*/ 34530 h 78114"/>
                <a:gd name="connsiteX3" fmla="*/ 12307 w 16313"/>
                <a:gd name="connsiteY3" fmla="*/ 56172 h 78114"/>
                <a:gd name="connsiteX4" fmla="*/ 13205 w 16313"/>
                <a:gd name="connsiteY4" fmla="*/ 78114 h 78114"/>
                <a:gd name="connsiteX0" fmla="*/ 1719 w 16313"/>
                <a:gd name="connsiteY0" fmla="*/ 0 h 56172"/>
                <a:gd name="connsiteX1" fmla="*/ 16133 w 16313"/>
                <a:gd name="connsiteY1" fmla="*/ 18751 h 56172"/>
                <a:gd name="connsiteX2" fmla="*/ 638 w 16313"/>
                <a:gd name="connsiteY2" fmla="*/ 34530 h 56172"/>
                <a:gd name="connsiteX3" fmla="*/ 12307 w 16313"/>
                <a:gd name="connsiteY3" fmla="*/ 56172 h 56172"/>
                <a:gd name="connsiteX0" fmla="*/ 6369 w 16957"/>
                <a:gd name="connsiteY0" fmla="*/ 0 h 56172"/>
                <a:gd name="connsiteX1" fmla="*/ 180 w 16957"/>
                <a:gd name="connsiteY1" fmla="*/ 15271 h 56172"/>
                <a:gd name="connsiteX2" fmla="*/ 5288 w 16957"/>
                <a:gd name="connsiteY2" fmla="*/ 34530 h 56172"/>
                <a:gd name="connsiteX3" fmla="*/ 16957 w 16957"/>
                <a:gd name="connsiteY3" fmla="*/ 56172 h 56172"/>
                <a:gd name="connsiteX0" fmla="*/ 6287 w 16875"/>
                <a:gd name="connsiteY0" fmla="*/ 0 h 56172"/>
                <a:gd name="connsiteX1" fmla="*/ 98 w 16875"/>
                <a:gd name="connsiteY1" fmla="*/ 15271 h 56172"/>
                <a:gd name="connsiteX2" fmla="*/ 6876 w 16875"/>
                <a:gd name="connsiteY2" fmla="*/ 22004 h 56172"/>
                <a:gd name="connsiteX3" fmla="*/ 16875 w 16875"/>
                <a:gd name="connsiteY3" fmla="*/ 56172 h 56172"/>
                <a:gd name="connsiteX0" fmla="*/ 0 w 10588"/>
                <a:gd name="connsiteY0" fmla="*/ 0 h 56172"/>
                <a:gd name="connsiteX1" fmla="*/ 9059 w 10588"/>
                <a:gd name="connsiteY1" fmla="*/ 14582 h 56172"/>
                <a:gd name="connsiteX2" fmla="*/ 589 w 10588"/>
                <a:gd name="connsiteY2" fmla="*/ 22004 h 56172"/>
                <a:gd name="connsiteX3" fmla="*/ 10588 w 10588"/>
                <a:gd name="connsiteY3" fmla="*/ 56172 h 56172"/>
                <a:gd name="connsiteX0" fmla="*/ 0 w 10588"/>
                <a:gd name="connsiteY0" fmla="*/ 0 h 56172"/>
                <a:gd name="connsiteX1" fmla="*/ 9059 w 10588"/>
                <a:gd name="connsiteY1" fmla="*/ 14582 h 56172"/>
                <a:gd name="connsiteX2" fmla="*/ 2284 w 10588"/>
                <a:gd name="connsiteY2" fmla="*/ 27477 h 56172"/>
                <a:gd name="connsiteX3" fmla="*/ 10588 w 10588"/>
                <a:gd name="connsiteY3" fmla="*/ 56172 h 5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8" h="56172">
                  <a:moveTo>
                    <a:pt x="0" y="0"/>
                  </a:moveTo>
                  <a:cubicBezTo>
                    <a:pt x="757" y="8112"/>
                    <a:pt x="8678" y="10003"/>
                    <a:pt x="9059" y="14582"/>
                  </a:cubicBezTo>
                  <a:cubicBezTo>
                    <a:pt x="9440" y="19161"/>
                    <a:pt x="2029" y="20545"/>
                    <a:pt x="2284" y="27477"/>
                  </a:cubicBezTo>
                  <a:cubicBezTo>
                    <a:pt x="2539" y="34409"/>
                    <a:pt x="8494" y="48908"/>
                    <a:pt x="10588" y="56172"/>
                  </a:cubicBezTo>
                </a:path>
              </a:pathLst>
            </a:cu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dot_1"/>
          <p:cNvGrpSpPr/>
          <p:nvPr/>
        </p:nvGrpSpPr>
        <p:grpSpPr>
          <a:xfrm>
            <a:off x="956303" y="1707484"/>
            <a:ext cx="164592" cy="2875290"/>
            <a:chOff x="2251703" y="2057314"/>
            <a:chExt cx="164592" cy="2875290"/>
          </a:xfrm>
        </p:grpSpPr>
        <p:sp>
          <p:nvSpPr>
            <p:cNvPr id="10" name="Oval 9"/>
            <p:cNvSpPr/>
            <p:nvPr/>
          </p:nvSpPr>
          <p:spPr>
            <a:xfrm rot="5400000">
              <a:off x="2251703" y="3412662"/>
              <a:ext cx="164592" cy="164592"/>
            </a:xfrm>
            <a:prstGeom prst="ellipse">
              <a:avLst/>
            </a:prstGeom>
            <a:ln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vert270" wrap="none" lIns="0" tIns="0" rIns="0" bIns="0" rtlCol="0" anchor="ctr"/>
            <a:lstStyle/>
            <a:p>
              <a:pPr algn="r"/>
              <a:endParaRPr lang="en-US" sz="14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 rot="5400000">
              <a:off x="2251703" y="2057314"/>
              <a:ext cx="164592" cy="164592"/>
            </a:xfrm>
            <a:prstGeom prst="ellipse">
              <a:avLst/>
            </a:prstGeom>
            <a:ln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vert270" wrap="none" lIns="0" tIns="0" rIns="0" bIns="0" rtlCol="0" anchor="ctr"/>
            <a:lstStyle/>
            <a:p>
              <a:r>
                <a:rPr lang="en-US" sz="1000" dirty="0" smtClean="0">
                  <a:solidFill>
                    <a:schemeClr val="tx1"/>
                  </a:solidFill>
                  <a:cs typeface="Arial" pitchFamily="34" charset="0"/>
                </a:rPr>
                <a:t> </a:t>
              </a:r>
              <a:endParaRPr lang="en-US" sz="1000" i="1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 rot="5400000">
              <a:off x="2251703" y="4768012"/>
              <a:ext cx="164592" cy="164592"/>
            </a:xfrm>
            <a:prstGeom prst="ellipse">
              <a:avLst/>
            </a:prstGeom>
            <a:ln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vert270" wrap="none" lIns="0" tIns="0" rIns="0" bIns="0" rtlCol="0" anchor="ctr"/>
            <a:lstStyle/>
            <a:p>
              <a:pPr algn="r"/>
              <a:endParaRPr lang="en-US" sz="14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 rot="5400000">
              <a:off x="2251703" y="4090336"/>
              <a:ext cx="164592" cy="164592"/>
            </a:xfrm>
            <a:prstGeom prst="ellipse">
              <a:avLst/>
            </a:prstGeom>
            <a:ln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vert270" wrap="none" lIns="0" tIns="0" rIns="0" bIns="0" rtlCol="0" anchor="ctr"/>
            <a:lstStyle/>
            <a:p>
              <a:pPr algn="r"/>
              <a:endParaRPr lang="en-US" sz="14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 rot="5400000">
              <a:off x="2251703" y="2734988"/>
              <a:ext cx="164592" cy="164592"/>
            </a:xfrm>
            <a:prstGeom prst="ellipse">
              <a:avLst/>
            </a:prstGeom>
            <a:ln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vert270" wrap="none" lIns="0" tIns="0" rIns="0" bIns="0" rtlCol="0" anchor="ctr"/>
            <a:lstStyle/>
            <a:p>
              <a:pPr algn="r"/>
              <a:endParaRPr lang="en-US" sz="14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pi_1"/>
          <p:cNvGrpSpPr/>
          <p:nvPr/>
        </p:nvGrpSpPr>
        <p:grpSpPr>
          <a:xfrm>
            <a:off x="533400" y="1936845"/>
            <a:ext cx="685800" cy="2361525"/>
            <a:chOff x="753077" y="2371150"/>
            <a:chExt cx="685800" cy="2361525"/>
          </a:xfrm>
        </p:grpSpPr>
        <p:sp>
          <p:nvSpPr>
            <p:cNvPr id="16" name="TextBox 15"/>
            <p:cNvSpPr txBox="1"/>
            <p:nvPr/>
          </p:nvSpPr>
          <p:spPr>
            <a:xfrm>
              <a:off x="753077" y="2371150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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1,1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3077" y="2946321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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1,2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3077" y="3742075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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1,3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3077" y="4394121"/>
              <a:ext cx="685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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1,4</a:t>
              </a:r>
              <a:endParaRPr lang="en-US" sz="1600" b="1" dirty="0">
                <a:latin typeface="+mn-lt"/>
              </a:endParaRPr>
            </a:p>
          </p:txBody>
        </p:sp>
      </p:grpSp>
      <p:sp>
        <p:nvSpPr>
          <p:cNvPr id="20" name="trace2"/>
          <p:cNvSpPr/>
          <p:nvPr/>
        </p:nvSpPr>
        <p:spPr>
          <a:xfrm>
            <a:off x="1905000" y="1326570"/>
            <a:ext cx="1524000" cy="34710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1001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cs typeface="Arial" pitchFamily="34" charset="0"/>
              </a:rPr>
              <a:t>Trace</a:t>
            </a:r>
            <a:r>
              <a:rPr lang="en-US" sz="1600" b="1" baseline="-25000" dirty="0" smtClean="0">
                <a:solidFill>
                  <a:schemeClr val="tx1"/>
                </a:solidFill>
                <a:cs typeface="Arial" pitchFamily="34" charset="0"/>
              </a:rPr>
              <a:t>2</a:t>
            </a:r>
            <a:endParaRPr lang="en-US" sz="1600" b="1" baseline="-25000" dirty="0">
              <a:solidFill>
                <a:schemeClr val="tx1"/>
              </a:solidFill>
              <a:cs typeface="Arial" pitchFamily="34" charset="0"/>
            </a:endParaRPr>
          </a:p>
        </p:txBody>
      </p:sp>
      <p:grpSp>
        <p:nvGrpSpPr>
          <p:cNvPr id="21" name="path_2"/>
          <p:cNvGrpSpPr/>
          <p:nvPr/>
        </p:nvGrpSpPr>
        <p:grpSpPr>
          <a:xfrm>
            <a:off x="2610238" y="1770883"/>
            <a:ext cx="222222" cy="2673095"/>
            <a:chOff x="2820390" y="2205188"/>
            <a:chExt cx="222222" cy="2673095"/>
          </a:xfrm>
        </p:grpSpPr>
        <p:sp>
          <p:nvSpPr>
            <p:cNvPr id="22" name="Freeform 21"/>
            <p:cNvSpPr/>
            <p:nvPr/>
          </p:nvSpPr>
          <p:spPr>
            <a:xfrm rot="300000">
              <a:off x="2829006" y="2205188"/>
              <a:ext cx="213606" cy="693372"/>
            </a:xfrm>
            <a:custGeom>
              <a:avLst/>
              <a:gdLst>
                <a:gd name="connsiteX0" fmla="*/ 77338 w 311625"/>
                <a:gd name="connsiteY0" fmla="*/ 0 h 641444"/>
                <a:gd name="connsiteX1" fmla="*/ 36394 w 311625"/>
                <a:gd name="connsiteY1" fmla="*/ 368489 h 641444"/>
                <a:gd name="connsiteX2" fmla="*/ 295702 w 311625"/>
                <a:gd name="connsiteY2" fmla="*/ 382137 h 641444"/>
                <a:gd name="connsiteX3" fmla="*/ 131929 w 311625"/>
                <a:gd name="connsiteY3" fmla="*/ 641444 h 641444"/>
                <a:gd name="connsiteX0" fmla="*/ 38669 w 265354"/>
                <a:gd name="connsiteY0" fmla="*/ 0 h 641444"/>
                <a:gd name="connsiteX1" fmla="*/ 43327 w 265354"/>
                <a:gd name="connsiteY1" fmla="*/ 232012 h 641444"/>
                <a:gd name="connsiteX2" fmla="*/ 257033 w 265354"/>
                <a:gd name="connsiteY2" fmla="*/ 382137 h 641444"/>
                <a:gd name="connsiteX3" fmla="*/ 93260 w 265354"/>
                <a:gd name="connsiteY3" fmla="*/ 641444 h 64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54" h="641444">
                  <a:moveTo>
                    <a:pt x="38669" y="0"/>
                  </a:moveTo>
                  <a:cubicBezTo>
                    <a:pt x="0" y="152400"/>
                    <a:pt x="6933" y="168323"/>
                    <a:pt x="43327" y="232012"/>
                  </a:cubicBezTo>
                  <a:cubicBezTo>
                    <a:pt x="79721" y="295701"/>
                    <a:pt x="248711" y="313898"/>
                    <a:pt x="257033" y="382137"/>
                  </a:cubicBezTo>
                  <a:cubicBezTo>
                    <a:pt x="265355" y="450376"/>
                    <a:pt x="183108" y="534537"/>
                    <a:pt x="93260" y="641444"/>
                  </a:cubicBezTo>
                </a:path>
              </a:pathLst>
            </a:cu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2823707" y="3663210"/>
              <a:ext cx="198564" cy="534717"/>
            </a:xfrm>
            <a:custGeom>
              <a:avLst/>
              <a:gdLst>
                <a:gd name="connsiteX0" fmla="*/ 34119 w 75062"/>
                <a:gd name="connsiteY0" fmla="*/ 0 h 436728"/>
                <a:gd name="connsiteX1" fmla="*/ 6824 w 75062"/>
                <a:gd name="connsiteY1" fmla="*/ 341194 h 436728"/>
                <a:gd name="connsiteX2" fmla="*/ 75062 w 75062"/>
                <a:gd name="connsiteY2" fmla="*/ 436728 h 436728"/>
                <a:gd name="connsiteX0" fmla="*/ 17060 w 58003"/>
                <a:gd name="connsiteY0" fmla="*/ 0 h 436728"/>
                <a:gd name="connsiteX1" fmla="*/ 43212 w 58003"/>
                <a:gd name="connsiteY1" fmla="*/ 237967 h 436728"/>
                <a:gd name="connsiteX2" fmla="*/ 58003 w 58003"/>
                <a:gd name="connsiteY2" fmla="*/ 436728 h 436728"/>
                <a:gd name="connsiteX0" fmla="*/ 17060 w 152452"/>
                <a:gd name="connsiteY0" fmla="*/ 0 h 436728"/>
                <a:gd name="connsiteX1" fmla="*/ 145628 w 152452"/>
                <a:gd name="connsiteY1" fmla="*/ 208852 h 436728"/>
                <a:gd name="connsiteX2" fmla="*/ 58003 w 152452"/>
                <a:gd name="connsiteY2" fmla="*/ 436728 h 436728"/>
                <a:gd name="connsiteX0" fmla="*/ 17060 w 152452"/>
                <a:gd name="connsiteY0" fmla="*/ 0 h 436728"/>
                <a:gd name="connsiteX1" fmla="*/ 145628 w 152452"/>
                <a:gd name="connsiteY1" fmla="*/ 208852 h 436728"/>
                <a:gd name="connsiteX2" fmla="*/ 58003 w 152452"/>
                <a:gd name="connsiteY2" fmla="*/ 436728 h 436728"/>
                <a:gd name="connsiteX0" fmla="*/ 66020 w 201412"/>
                <a:gd name="connsiteY0" fmla="*/ 0 h 436728"/>
                <a:gd name="connsiteX1" fmla="*/ 194588 w 201412"/>
                <a:gd name="connsiteY1" fmla="*/ 208852 h 436728"/>
                <a:gd name="connsiteX2" fmla="*/ 106963 w 201412"/>
                <a:gd name="connsiteY2" fmla="*/ 436728 h 436728"/>
                <a:gd name="connsiteX0" fmla="*/ 151367 w 201412"/>
                <a:gd name="connsiteY0" fmla="*/ 0 h 436728"/>
                <a:gd name="connsiteX1" fmla="*/ 194588 w 201412"/>
                <a:gd name="connsiteY1" fmla="*/ 179737 h 436728"/>
                <a:gd name="connsiteX2" fmla="*/ 192310 w 201412"/>
                <a:gd name="connsiteY2" fmla="*/ 436728 h 436728"/>
                <a:gd name="connsiteX0" fmla="*/ 66019 w 116064"/>
                <a:gd name="connsiteY0" fmla="*/ 0 h 436728"/>
                <a:gd name="connsiteX1" fmla="*/ 109240 w 116064"/>
                <a:gd name="connsiteY1" fmla="*/ 179737 h 436728"/>
                <a:gd name="connsiteX2" fmla="*/ 106962 w 116064"/>
                <a:gd name="connsiteY2" fmla="*/ 436728 h 436728"/>
                <a:gd name="connsiteX0" fmla="*/ 66019 w 227016"/>
                <a:gd name="connsiteY0" fmla="*/ 0 h 436728"/>
                <a:gd name="connsiteX1" fmla="*/ 109240 w 227016"/>
                <a:gd name="connsiteY1" fmla="*/ 179737 h 436728"/>
                <a:gd name="connsiteX2" fmla="*/ 106962 w 227016"/>
                <a:gd name="connsiteY2" fmla="*/ 436728 h 436728"/>
                <a:gd name="connsiteX0" fmla="*/ 66019 w 227016"/>
                <a:gd name="connsiteY0" fmla="*/ 0 h 436728"/>
                <a:gd name="connsiteX1" fmla="*/ 109240 w 227016"/>
                <a:gd name="connsiteY1" fmla="*/ 208852 h 436728"/>
                <a:gd name="connsiteX2" fmla="*/ 106962 w 227016"/>
                <a:gd name="connsiteY2" fmla="*/ 436728 h 436728"/>
                <a:gd name="connsiteX0" fmla="*/ 40415 w 201412"/>
                <a:gd name="connsiteY0" fmla="*/ 0 h 436728"/>
                <a:gd name="connsiteX1" fmla="*/ 83636 w 201412"/>
                <a:gd name="connsiteY1" fmla="*/ 208852 h 436728"/>
                <a:gd name="connsiteX2" fmla="*/ 81358 w 201412"/>
                <a:gd name="connsiteY2" fmla="*/ 436728 h 436728"/>
                <a:gd name="connsiteX0" fmla="*/ 40415 w 150203"/>
                <a:gd name="connsiteY0" fmla="*/ 0 h 436728"/>
                <a:gd name="connsiteX1" fmla="*/ 83636 w 150203"/>
                <a:gd name="connsiteY1" fmla="*/ 208852 h 436728"/>
                <a:gd name="connsiteX2" fmla="*/ 81358 w 150203"/>
                <a:gd name="connsiteY2" fmla="*/ 436728 h 43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203" h="436728">
                  <a:moveTo>
                    <a:pt x="40415" y="0"/>
                  </a:moveTo>
                  <a:cubicBezTo>
                    <a:pt x="23355" y="134203"/>
                    <a:pt x="0" y="106949"/>
                    <a:pt x="83636" y="208852"/>
                  </a:cubicBezTo>
                  <a:cubicBezTo>
                    <a:pt x="150203" y="339871"/>
                    <a:pt x="50651" y="425355"/>
                    <a:pt x="81358" y="436728"/>
                  </a:cubicBezTo>
                </a:path>
              </a:pathLst>
            </a:cu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2820390" y="2928496"/>
              <a:ext cx="152703" cy="670643"/>
            </a:xfrm>
            <a:custGeom>
              <a:avLst/>
              <a:gdLst>
                <a:gd name="connsiteX0" fmla="*/ 150126 w 268406"/>
                <a:gd name="connsiteY0" fmla="*/ 0 h 450376"/>
                <a:gd name="connsiteX1" fmla="*/ 13648 w 268406"/>
                <a:gd name="connsiteY1" fmla="*/ 218364 h 450376"/>
                <a:gd name="connsiteX2" fmla="*/ 232012 w 268406"/>
                <a:gd name="connsiteY2" fmla="*/ 354842 h 450376"/>
                <a:gd name="connsiteX3" fmla="*/ 232012 w 268406"/>
                <a:gd name="connsiteY3" fmla="*/ 450376 h 450376"/>
                <a:gd name="connsiteX0" fmla="*/ 150126 w 247805"/>
                <a:gd name="connsiteY0" fmla="*/ 0 h 459891"/>
                <a:gd name="connsiteX1" fmla="*/ 13648 w 247805"/>
                <a:gd name="connsiteY1" fmla="*/ 218364 h 459891"/>
                <a:gd name="connsiteX2" fmla="*/ 232012 w 247805"/>
                <a:gd name="connsiteY2" fmla="*/ 354842 h 459891"/>
                <a:gd name="connsiteX3" fmla="*/ 108404 w 247805"/>
                <a:gd name="connsiteY3" fmla="*/ 459891 h 459891"/>
                <a:gd name="connsiteX0" fmla="*/ 150126 w 247805"/>
                <a:gd name="connsiteY0" fmla="*/ 0 h 459891"/>
                <a:gd name="connsiteX1" fmla="*/ 13648 w 247805"/>
                <a:gd name="connsiteY1" fmla="*/ 218364 h 459891"/>
                <a:gd name="connsiteX2" fmla="*/ 232012 w 247805"/>
                <a:gd name="connsiteY2" fmla="*/ 354842 h 459891"/>
                <a:gd name="connsiteX3" fmla="*/ 108404 w 247805"/>
                <a:gd name="connsiteY3" fmla="*/ 459891 h 459891"/>
                <a:gd name="connsiteX0" fmla="*/ 138134 w 143990"/>
                <a:gd name="connsiteY0" fmla="*/ 0 h 459891"/>
                <a:gd name="connsiteX1" fmla="*/ 1656 w 143990"/>
                <a:gd name="connsiteY1" fmla="*/ 218364 h 459891"/>
                <a:gd name="connsiteX2" fmla="*/ 128197 w 143990"/>
                <a:gd name="connsiteY2" fmla="*/ 297752 h 459891"/>
                <a:gd name="connsiteX3" fmla="*/ 96412 w 143990"/>
                <a:gd name="connsiteY3" fmla="*/ 459891 h 459891"/>
                <a:gd name="connsiteX0" fmla="*/ 75063 w 75063"/>
                <a:gd name="connsiteY0" fmla="*/ 0 h 459891"/>
                <a:gd name="connsiteX1" fmla="*/ 12750 w 75063"/>
                <a:gd name="connsiteY1" fmla="*/ 170789 h 459891"/>
                <a:gd name="connsiteX2" fmla="*/ 65126 w 75063"/>
                <a:gd name="connsiteY2" fmla="*/ 297752 h 459891"/>
                <a:gd name="connsiteX3" fmla="*/ 33341 w 75063"/>
                <a:gd name="connsiteY3" fmla="*/ 459891 h 459891"/>
                <a:gd name="connsiteX0" fmla="*/ 62493 w 64019"/>
                <a:gd name="connsiteY0" fmla="*/ 0 h 459891"/>
                <a:gd name="connsiteX1" fmla="*/ 53634 w 64019"/>
                <a:gd name="connsiteY1" fmla="*/ 66605 h 459891"/>
                <a:gd name="connsiteX2" fmla="*/ 180 w 64019"/>
                <a:gd name="connsiteY2" fmla="*/ 170789 h 459891"/>
                <a:gd name="connsiteX3" fmla="*/ 52556 w 64019"/>
                <a:gd name="connsiteY3" fmla="*/ 297752 h 459891"/>
                <a:gd name="connsiteX4" fmla="*/ 20771 w 64019"/>
                <a:gd name="connsiteY4" fmla="*/ 459891 h 459891"/>
                <a:gd name="connsiteX0" fmla="*/ 30708 w 58722"/>
                <a:gd name="connsiteY0" fmla="*/ 0 h 456719"/>
                <a:gd name="connsiteX1" fmla="*/ 53634 w 58722"/>
                <a:gd name="connsiteY1" fmla="*/ 63433 h 456719"/>
                <a:gd name="connsiteX2" fmla="*/ 180 w 58722"/>
                <a:gd name="connsiteY2" fmla="*/ 167617 h 456719"/>
                <a:gd name="connsiteX3" fmla="*/ 52556 w 58722"/>
                <a:gd name="connsiteY3" fmla="*/ 294580 h 456719"/>
                <a:gd name="connsiteX4" fmla="*/ 20771 w 58722"/>
                <a:gd name="connsiteY4" fmla="*/ 456719 h 456719"/>
                <a:gd name="connsiteX0" fmla="*/ 30708 w 58722"/>
                <a:gd name="connsiteY0" fmla="*/ 0 h 456719"/>
                <a:gd name="connsiteX1" fmla="*/ 53634 w 58722"/>
                <a:gd name="connsiteY1" fmla="*/ 63433 h 456719"/>
                <a:gd name="connsiteX2" fmla="*/ 180 w 58722"/>
                <a:gd name="connsiteY2" fmla="*/ 167617 h 456719"/>
                <a:gd name="connsiteX3" fmla="*/ 52556 w 58722"/>
                <a:gd name="connsiteY3" fmla="*/ 294580 h 456719"/>
                <a:gd name="connsiteX4" fmla="*/ 20771 w 58722"/>
                <a:gd name="connsiteY4" fmla="*/ 456719 h 456719"/>
                <a:gd name="connsiteX0" fmla="*/ 34169 w 59449"/>
                <a:gd name="connsiteY0" fmla="*/ 0 h 456719"/>
                <a:gd name="connsiteX1" fmla="*/ 3641 w 59449"/>
                <a:gd name="connsiteY1" fmla="*/ 167617 h 456719"/>
                <a:gd name="connsiteX2" fmla="*/ 56017 w 59449"/>
                <a:gd name="connsiteY2" fmla="*/ 294580 h 456719"/>
                <a:gd name="connsiteX3" fmla="*/ 24232 w 59449"/>
                <a:gd name="connsiteY3" fmla="*/ 456719 h 456719"/>
                <a:gd name="connsiteX0" fmla="*/ 129968 w 155248"/>
                <a:gd name="connsiteY0" fmla="*/ 0 h 456719"/>
                <a:gd name="connsiteX1" fmla="*/ 99440 w 155248"/>
                <a:gd name="connsiteY1" fmla="*/ 167617 h 456719"/>
                <a:gd name="connsiteX2" fmla="*/ 151816 w 155248"/>
                <a:gd name="connsiteY2" fmla="*/ 294580 h 456719"/>
                <a:gd name="connsiteX3" fmla="*/ 120031 w 155248"/>
                <a:gd name="connsiteY3" fmla="*/ 456719 h 456719"/>
                <a:gd name="connsiteX0" fmla="*/ 129968 w 157213"/>
                <a:gd name="connsiteY0" fmla="*/ 0 h 456719"/>
                <a:gd name="connsiteX1" fmla="*/ 152415 w 157213"/>
                <a:gd name="connsiteY1" fmla="*/ 158102 h 456719"/>
                <a:gd name="connsiteX2" fmla="*/ 151816 w 157213"/>
                <a:gd name="connsiteY2" fmla="*/ 294580 h 456719"/>
                <a:gd name="connsiteX3" fmla="*/ 120031 w 157213"/>
                <a:gd name="connsiteY3" fmla="*/ 456719 h 456719"/>
                <a:gd name="connsiteX0" fmla="*/ 129968 w 154660"/>
                <a:gd name="connsiteY0" fmla="*/ 0 h 456719"/>
                <a:gd name="connsiteX1" fmla="*/ 152415 w 154660"/>
                <a:gd name="connsiteY1" fmla="*/ 158102 h 456719"/>
                <a:gd name="connsiteX2" fmla="*/ 116500 w 154660"/>
                <a:gd name="connsiteY2" fmla="*/ 218460 h 456719"/>
                <a:gd name="connsiteX3" fmla="*/ 120031 w 154660"/>
                <a:gd name="connsiteY3" fmla="*/ 456719 h 456719"/>
                <a:gd name="connsiteX0" fmla="*/ 129968 w 155348"/>
                <a:gd name="connsiteY0" fmla="*/ 0 h 298136"/>
                <a:gd name="connsiteX1" fmla="*/ 152415 w 155348"/>
                <a:gd name="connsiteY1" fmla="*/ 158102 h 298136"/>
                <a:gd name="connsiteX2" fmla="*/ 116500 w 155348"/>
                <a:gd name="connsiteY2" fmla="*/ 218460 h 298136"/>
                <a:gd name="connsiteX3" fmla="*/ 155348 w 155348"/>
                <a:gd name="connsiteY3" fmla="*/ 298136 h 298136"/>
                <a:gd name="connsiteX0" fmla="*/ 13957 w 41292"/>
                <a:gd name="connsiteY0" fmla="*/ 0 h 298136"/>
                <a:gd name="connsiteX1" fmla="*/ 29819 w 41292"/>
                <a:gd name="connsiteY1" fmla="*/ 85634 h 298136"/>
                <a:gd name="connsiteX2" fmla="*/ 36404 w 41292"/>
                <a:gd name="connsiteY2" fmla="*/ 158102 h 298136"/>
                <a:gd name="connsiteX3" fmla="*/ 489 w 41292"/>
                <a:gd name="connsiteY3" fmla="*/ 218460 h 298136"/>
                <a:gd name="connsiteX4" fmla="*/ 39337 w 41292"/>
                <a:gd name="connsiteY4" fmla="*/ 298136 h 298136"/>
                <a:gd name="connsiteX0" fmla="*/ 30259 w 55639"/>
                <a:gd name="connsiteY0" fmla="*/ 0 h 298136"/>
                <a:gd name="connsiteX1" fmla="*/ 3741 w 55639"/>
                <a:gd name="connsiteY1" fmla="*/ 95149 h 298136"/>
                <a:gd name="connsiteX2" fmla="*/ 52706 w 55639"/>
                <a:gd name="connsiteY2" fmla="*/ 158102 h 298136"/>
                <a:gd name="connsiteX3" fmla="*/ 16791 w 55639"/>
                <a:gd name="connsiteY3" fmla="*/ 218460 h 298136"/>
                <a:gd name="connsiteX4" fmla="*/ 55639 w 55639"/>
                <a:gd name="connsiteY4" fmla="*/ 298136 h 298136"/>
                <a:gd name="connsiteX0" fmla="*/ 28204 w 53584"/>
                <a:gd name="connsiteY0" fmla="*/ 0 h 298136"/>
                <a:gd name="connsiteX1" fmla="*/ 40534 w 53584"/>
                <a:gd name="connsiteY1" fmla="*/ 50746 h 298136"/>
                <a:gd name="connsiteX2" fmla="*/ 1686 w 53584"/>
                <a:gd name="connsiteY2" fmla="*/ 95149 h 298136"/>
                <a:gd name="connsiteX3" fmla="*/ 50651 w 53584"/>
                <a:gd name="connsiteY3" fmla="*/ 158102 h 298136"/>
                <a:gd name="connsiteX4" fmla="*/ 14736 w 53584"/>
                <a:gd name="connsiteY4" fmla="*/ 218460 h 298136"/>
                <a:gd name="connsiteX5" fmla="*/ 53584 w 53584"/>
                <a:gd name="connsiteY5" fmla="*/ 298136 h 298136"/>
                <a:gd name="connsiteX0" fmla="*/ 28204 w 58124"/>
                <a:gd name="connsiteY0" fmla="*/ 0 h 298136"/>
                <a:gd name="connsiteX1" fmla="*/ 40534 w 58124"/>
                <a:gd name="connsiteY1" fmla="*/ 50746 h 298136"/>
                <a:gd name="connsiteX2" fmla="*/ 1686 w 58124"/>
                <a:gd name="connsiteY2" fmla="*/ 95149 h 298136"/>
                <a:gd name="connsiteX3" fmla="*/ 50651 w 58124"/>
                <a:gd name="connsiteY3" fmla="*/ 158102 h 298136"/>
                <a:gd name="connsiteX4" fmla="*/ 46521 w 58124"/>
                <a:gd name="connsiteY4" fmla="*/ 247005 h 298136"/>
                <a:gd name="connsiteX5" fmla="*/ 53584 w 58124"/>
                <a:gd name="connsiteY5" fmla="*/ 298136 h 298136"/>
                <a:gd name="connsiteX0" fmla="*/ 69436 w 99356"/>
                <a:gd name="connsiteY0" fmla="*/ 0 h 298136"/>
                <a:gd name="connsiteX1" fmla="*/ 81766 w 99356"/>
                <a:gd name="connsiteY1" fmla="*/ 50746 h 298136"/>
                <a:gd name="connsiteX2" fmla="*/ 42918 w 99356"/>
                <a:gd name="connsiteY2" fmla="*/ 95149 h 298136"/>
                <a:gd name="connsiteX3" fmla="*/ 91883 w 99356"/>
                <a:gd name="connsiteY3" fmla="*/ 158102 h 298136"/>
                <a:gd name="connsiteX4" fmla="*/ 87753 w 99356"/>
                <a:gd name="connsiteY4" fmla="*/ 247005 h 298136"/>
                <a:gd name="connsiteX5" fmla="*/ 94816 w 99356"/>
                <a:gd name="connsiteY5" fmla="*/ 298136 h 298136"/>
                <a:gd name="connsiteX0" fmla="*/ 28204 w 58124"/>
                <a:gd name="connsiteY0" fmla="*/ 0 h 247005"/>
                <a:gd name="connsiteX1" fmla="*/ 40534 w 58124"/>
                <a:gd name="connsiteY1" fmla="*/ 50746 h 247005"/>
                <a:gd name="connsiteX2" fmla="*/ 1686 w 58124"/>
                <a:gd name="connsiteY2" fmla="*/ 95149 h 247005"/>
                <a:gd name="connsiteX3" fmla="*/ 50651 w 58124"/>
                <a:gd name="connsiteY3" fmla="*/ 158102 h 247005"/>
                <a:gd name="connsiteX4" fmla="*/ 46521 w 58124"/>
                <a:gd name="connsiteY4" fmla="*/ 247005 h 247005"/>
                <a:gd name="connsiteX0" fmla="*/ 28204 w 50651"/>
                <a:gd name="connsiteY0" fmla="*/ 0 h 158102"/>
                <a:gd name="connsiteX1" fmla="*/ 40534 w 50651"/>
                <a:gd name="connsiteY1" fmla="*/ 50746 h 158102"/>
                <a:gd name="connsiteX2" fmla="*/ 1686 w 50651"/>
                <a:gd name="connsiteY2" fmla="*/ 95149 h 158102"/>
                <a:gd name="connsiteX3" fmla="*/ 50651 w 50651"/>
                <a:gd name="connsiteY3" fmla="*/ 158102 h 158102"/>
                <a:gd name="connsiteX0" fmla="*/ 28952 w 70424"/>
                <a:gd name="connsiteY0" fmla="*/ 0 h 158102"/>
                <a:gd name="connsiteX1" fmla="*/ 66004 w 70424"/>
                <a:gd name="connsiteY1" fmla="*/ 47574 h 158102"/>
                <a:gd name="connsiteX2" fmla="*/ 2434 w 70424"/>
                <a:gd name="connsiteY2" fmla="*/ 95149 h 158102"/>
                <a:gd name="connsiteX3" fmla="*/ 51399 w 70424"/>
                <a:gd name="connsiteY3" fmla="*/ 158102 h 158102"/>
                <a:gd name="connsiteX0" fmla="*/ 299 w 74133"/>
                <a:gd name="connsiteY0" fmla="*/ 0 h 142244"/>
                <a:gd name="connsiteX1" fmla="*/ 72667 w 74133"/>
                <a:gd name="connsiteY1" fmla="*/ 31716 h 142244"/>
                <a:gd name="connsiteX2" fmla="*/ 9097 w 74133"/>
                <a:gd name="connsiteY2" fmla="*/ 79291 h 142244"/>
                <a:gd name="connsiteX3" fmla="*/ 58062 w 74133"/>
                <a:gd name="connsiteY3" fmla="*/ 142244 h 142244"/>
                <a:gd name="connsiteX0" fmla="*/ 28552 w 102386"/>
                <a:gd name="connsiteY0" fmla="*/ 0 h 142244"/>
                <a:gd name="connsiteX1" fmla="*/ 100920 w 102386"/>
                <a:gd name="connsiteY1" fmla="*/ 31716 h 142244"/>
                <a:gd name="connsiteX2" fmla="*/ 37350 w 102386"/>
                <a:gd name="connsiteY2" fmla="*/ 79291 h 142244"/>
                <a:gd name="connsiteX3" fmla="*/ 86315 w 102386"/>
                <a:gd name="connsiteY3" fmla="*/ 142244 h 142244"/>
                <a:gd name="connsiteX0" fmla="*/ 28552 w 86315"/>
                <a:gd name="connsiteY0" fmla="*/ 0 h 142244"/>
                <a:gd name="connsiteX1" fmla="*/ 76199 w 86315"/>
                <a:gd name="connsiteY1" fmla="*/ 38059 h 142244"/>
                <a:gd name="connsiteX2" fmla="*/ 37350 w 86315"/>
                <a:gd name="connsiteY2" fmla="*/ 79291 h 142244"/>
                <a:gd name="connsiteX3" fmla="*/ 86315 w 86315"/>
                <a:gd name="connsiteY3" fmla="*/ 142244 h 142244"/>
                <a:gd name="connsiteX0" fmla="*/ 28552 w 77665"/>
                <a:gd name="connsiteY0" fmla="*/ 0 h 104184"/>
                <a:gd name="connsiteX1" fmla="*/ 76199 w 77665"/>
                <a:gd name="connsiteY1" fmla="*/ 38059 h 104184"/>
                <a:gd name="connsiteX2" fmla="*/ 37350 w 77665"/>
                <a:gd name="connsiteY2" fmla="*/ 79291 h 104184"/>
                <a:gd name="connsiteX3" fmla="*/ 75720 w 77665"/>
                <a:gd name="connsiteY3" fmla="*/ 104184 h 104184"/>
                <a:gd name="connsiteX0" fmla="*/ 28552 w 89847"/>
                <a:gd name="connsiteY0" fmla="*/ 0 h 151759"/>
                <a:gd name="connsiteX1" fmla="*/ 76199 w 89847"/>
                <a:gd name="connsiteY1" fmla="*/ 38059 h 151759"/>
                <a:gd name="connsiteX2" fmla="*/ 37350 w 89847"/>
                <a:gd name="connsiteY2" fmla="*/ 79291 h 151759"/>
                <a:gd name="connsiteX3" fmla="*/ 89847 w 89847"/>
                <a:gd name="connsiteY3" fmla="*/ 151759 h 151759"/>
                <a:gd name="connsiteX0" fmla="*/ 28552 w 117691"/>
                <a:gd name="connsiteY0" fmla="*/ 0 h 151759"/>
                <a:gd name="connsiteX1" fmla="*/ 76199 w 117691"/>
                <a:gd name="connsiteY1" fmla="*/ 38059 h 151759"/>
                <a:gd name="connsiteX2" fmla="*/ 37350 w 117691"/>
                <a:gd name="connsiteY2" fmla="*/ 79291 h 151759"/>
                <a:gd name="connsiteX3" fmla="*/ 89847 w 117691"/>
                <a:gd name="connsiteY3" fmla="*/ 151759 h 151759"/>
                <a:gd name="connsiteX0" fmla="*/ 28552 w 89438"/>
                <a:gd name="connsiteY0" fmla="*/ 0 h 126386"/>
                <a:gd name="connsiteX1" fmla="*/ 76199 w 89438"/>
                <a:gd name="connsiteY1" fmla="*/ 38059 h 126386"/>
                <a:gd name="connsiteX2" fmla="*/ 37350 w 89438"/>
                <a:gd name="connsiteY2" fmla="*/ 79291 h 126386"/>
                <a:gd name="connsiteX3" fmla="*/ 61594 w 89438"/>
                <a:gd name="connsiteY3" fmla="*/ 126386 h 126386"/>
                <a:gd name="connsiteX0" fmla="*/ 28552 w 89438"/>
                <a:gd name="connsiteY0" fmla="*/ 0 h 126386"/>
                <a:gd name="connsiteX1" fmla="*/ 76199 w 89438"/>
                <a:gd name="connsiteY1" fmla="*/ 38059 h 126386"/>
                <a:gd name="connsiteX2" fmla="*/ 54416 w 89438"/>
                <a:gd name="connsiteY2" fmla="*/ 67881 h 126386"/>
                <a:gd name="connsiteX3" fmla="*/ 61594 w 89438"/>
                <a:gd name="connsiteY3" fmla="*/ 126386 h 126386"/>
                <a:gd name="connsiteX0" fmla="*/ 28552 w 81354"/>
                <a:gd name="connsiteY0" fmla="*/ 0 h 126386"/>
                <a:gd name="connsiteX1" fmla="*/ 76199 w 81354"/>
                <a:gd name="connsiteY1" fmla="*/ 38059 h 126386"/>
                <a:gd name="connsiteX2" fmla="*/ 54416 w 81354"/>
                <a:gd name="connsiteY2" fmla="*/ 67881 h 126386"/>
                <a:gd name="connsiteX3" fmla="*/ 61594 w 81354"/>
                <a:gd name="connsiteY3" fmla="*/ 126386 h 126386"/>
                <a:gd name="connsiteX0" fmla="*/ 32 w 52834"/>
                <a:gd name="connsiteY0" fmla="*/ 0 h 126386"/>
                <a:gd name="connsiteX1" fmla="*/ 36667 w 52834"/>
                <a:gd name="connsiteY1" fmla="*/ 10532 h 126386"/>
                <a:gd name="connsiteX2" fmla="*/ 47679 w 52834"/>
                <a:gd name="connsiteY2" fmla="*/ 38059 h 126386"/>
                <a:gd name="connsiteX3" fmla="*/ 25896 w 52834"/>
                <a:gd name="connsiteY3" fmla="*/ 67881 h 126386"/>
                <a:gd name="connsiteX4" fmla="*/ 33074 w 52834"/>
                <a:gd name="connsiteY4" fmla="*/ 126386 h 126386"/>
                <a:gd name="connsiteX0" fmla="*/ 20581 w 29372"/>
                <a:gd name="connsiteY0" fmla="*/ 0 h 127264"/>
                <a:gd name="connsiteX1" fmla="*/ 13205 w 29372"/>
                <a:gd name="connsiteY1" fmla="*/ 11410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0 h 127264"/>
                <a:gd name="connsiteX1" fmla="*/ 3325 w 29372"/>
                <a:gd name="connsiteY1" fmla="*/ 33352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0 h 127264"/>
                <a:gd name="connsiteX1" fmla="*/ 24217 w 29372"/>
                <a:gd name="connsiteY1" fmla="*/ 38937 h 127264"/>
                <a:gd name="connsiteX2" fmla="*/ 2434 w 29372"/>
                <a:gd name="connsiteY2" fmla="*/ 68759 h 127264"/>
                <a:gd name="connsiteX3" fmla="*/ 9612 w 29372"/>
                <a:gd name="connsiteY3" fmla="*/ 127264 h 127264"/>
                <a:gd name="connsiteX0" fmla="*/ 20581 w 29372"/>
                <a:gd name="connsiteY0" fmla="*/ 0 h 127264"/>
                <a:gd name="connsiteX1" fmla="*/ 8714 w 29372"/>
                <a:gd name="connsiteY1" fmla="*/ 18432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3949 h 131213"/>
                <a:gd name="connsiteX1" fmla="*/ 19492 w 29372"/>
                <a:gd name="connsiteY1" fmla="*/ 3072 h 131213"/>
                <a:gd name="connsiteX2" fmla="*/ 8714 w 29372"/>
                <a:gd name="connsiteY2" fmla="*/ 22381 h 131213"/>
                <a:gd name="connsiteX3" fmla="*/ 24217 w 29372"/>
                <a:gd name="connsiteY3" fmla="*/ 42886 h 131213"/>
                <a:gd name="connsiteX4" fmla="*/ 2434 w 29372"/>
                <a:gd name="connsiteY4" fmla="*/ 72708 h 131213"/>
                <a:gd name="connsiteX5" fmla="*/ 9612 w 29372"/>
                <a:gd name="connsiteY5" fmla="*/ 131213 h 131213"/>
                <a:gd name="connsiteX0" fmla="*/ 20581 w 29372"/>
                <a:gd name="connsiteY0" fmla="*/ 0 h 127264"/>
                <a:gd name="connsiteX1" fmla="*/ 8714 w 29372"/>
                <a:gd name="connsiteY1" fmla="*/ 18432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0 h 127264"/>
                <a:gd name="connsiteX1" fmla="*/ 24217 w 29372"/>
                <a:gd name="connsiteY1" fmla="*/ 38937 h 127264"/>
                <a:gd name="connsiteX2" fmla="*/ 2434 w 29372"/>
                <a:gd name="connsiteY2" fmla="*/ 68759 h 127264"/>
                <a:gd name="connsiteX3" fmla="*/ 9612 w 29372"/>
                <a:gd name="connsiteY3" fmla="*/ 127264 h 127264"/>
                <a:gd name="connsiteX0" fmla="*/ 20581 w 29372"/>
                <a:gd name="connsiteY0" fmla="*/ 0 h 127264"/>
                <a:gd name="connsiteX1" fmla="*/ 10510 w 29372"/>
                <a:gd name="connsiteY1" fmla="*/ 20187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0 h 127264"/>
                <a:gd name="connsiteX1" fmla="*/ 24217 w 29372"/>
                <a:gd name="connsiteY1" fmla="*/ 38937 h 127264"/>
                <a:gd name="connsiteX2" fmla="*/ 2434 w 29372"/>
                <a:gd name="connsiteY2" fmla="*/ 68759 h 127264"/>
                <a:gd name="connsiteX3" fmla="*/ 9612 w 29372"/>
                <a:gd name="connsiteY3" fmla="*/ 127264 h 127264"/>
                <a:gd name="connsiteX0" fmla="*/ 2617 w 29372"/>
                <a:gd name="connsiteY0" fmla="*/ 0 h 106200"/>
                <a:gd name="connsiteX1" fmla="*/ 24217 w 29372"/>
                <a:gd name="connsiteY1" fmla="*/ 17873 h 106200"/>
                <a:gd name="connsiteX2" fmla="*/ 2434 w 29372"/>
                <a:gd name="connsiteY2" fmla="*/ 47695 h 106200"/>
                <a:gd name="connsiteX3" fmla="*/ 9612 w 29372"/>
                <a:gd name="connsiteY3" fmla="*/ 106200 h 106200"/>
                <a:gd name="connsiteX0" fmla="*/ 2467 w 29222"/>
                <a:gd name="connsiteY0" fmla="*/ 0 h 106200"/>
                <a:gd name="connsiteX1" fmla="*/ 23169 w 29222"/>
                <a:gd name="connsiteY1" fmla="*/ 27527 h 106200"/>
                <a:gd name="connsiteX2" fmla="*/ 2284 w 29222"/>
                <a:gd name="connsiteY2" fmla="*/ 47695 h 106200"/>
                <a:gd name="connsiteX3" fmla="*/ 9462 w 29222"/>
                <a:gd name="connsiteY3" fmla="*/ 106200 h 106200"/>
                <a:gd name="connsiteX0" fmla="*/ 1719 w 32965"/>
                <a:gd name="connsiteY0" fmla="*/ 0 h 78114"/>
                <a:gd name="connsiteX1" fmla="*/ 22421 w 32965"/>
                <a:gd name="connsiteY1" fmla="*/ 27527 h 78114"/>
                <a:gd name="connsiteX2" fmla="*/ 1536 w 32965"/>
                <a:gd name="connsiteY2" fmla="*/ 47695 h 78114"/>
                <a:gd name="connsiteX3" fmla="*/ 13205 w 32965"/>
                <a:gd name="connsiteY3" fmla="*/ 78114 h 78114"/>
                <a:gd name="connsiteX0" fmla="*/ 2617 w 33863"/>
                <a:gd name="connsiteY0" fmla="*/ 0 h 78114"/>
                <a:gd name="connsiteX1" fmla="*/ 23319 w 33863"/>
                <a:gd name="connsiteY1" fmla="*/ 27527 h 78114"/>
                <a:gd name="connsiteX2" fmla="*/ 1536 w 33863"/>
                <a:gd name="connsiteY2" fmla="*/ 34530 h 78114"/>
                <a:gd name="connsiteX3" fmla="*/ 14103 w 33863"/>
                <a:gd name="connsiteY3" fmla="*/ 78114 h 78114"/>
                <a:gd name="connsiteX0" fmla="*/ 2168 w 33414"/>
                <a:gd name="connsiteY0" fmla="*/ 0 h 78114"/>
                <a:gd name="connsiteX1" fmla="*/ 20175 w 33414"/>
                <a:gd name="connsiteY1" fmla="*/ 6463 h 78114"/>
                <a:gd name="connsiteX2" fmla="*/ 1087 w 33414"/>
                <a:gd name="connsiteY2" fmla="*/ 34530 h 78114"/>
                <a:gd name="connsiteX3" fmla="*/ 13654 w 33414"/>
                <a:gd name="connsiteY3" fmla="*/ 78114 h 78114"/>
                <a:gd name="connsiteX0" fmla="*/ 1569 w 32815"/>
                <a:gd name="connsiteY0" fmla="*/ 0 h 78114"/>
                <a:gd name="connsiteX1" fmla="*/ 15983 w 32815"/>
                <a:gd name="connsiteY1" fmla="*/ 18751 h 78114"/>
                <a:gd name="connsiteX2" fmla="*/ 488 w 32815"/>
                <a:gd name="connsiteY2" fmla="*/ 34530 h 78114"/>
                <a:gd name="connsiteX3" fmla="*/ 13055 w 32815"/>
                <a:gd name="connsiteY3" fmla="*/ 78114 h 78114"/>
                <a:gd name="connsiteX0" fmla="*/ 1569 w 16163"/>
                <a:gd name="connsiteY0" fmla="*/ 0 h 78114"/>
                <a:gd name="connsiteX1" fmla="*/ 15983 w 16163"/>
                <a:gd name="connsiteY1" fmla="*/ 18751 h 78114"/>
                <a:gd name="connsiteX2" fmla="*/ 488 w 16163"/>
                <a:gd name="connsiteY2" fmla="*/ 34530 h 78114"/>
                <a:gd name="connsiteX3" fmla="*/ 13055 w 16163"/>
                <a:gd name="connsiteY3" fmla="*/ 78114 h 78114"/>
                <a:gd name="connsiteX0" fmla="*/ 1569 w 33714"/>
                <a:gd name="connsiteY0" fmla="*/ 0 h 78114"/>
                <a:gd name="connsiteX1" fmla="*/ 15983 w 33714"/>
                <a:gd name="connsiteY1" fmla="*/ 18751 h 78114"/>
                <a:gd name="connsiteX2" fmla="*/ 488 w 33714"/>
                <a:gd name="connsiteY2" fmla="*/ 34530 h 78114"/>
                <a:gd name="connsiteX3" fmla="*/ 13055 w 33714"/>
                <a:gd name="connsiteY3" fmla="*/ 78114 h 78114"/>
                <a:gd name="connsiteX0" fmla="*/ 1719 w 16313"/>
                <a:gd name="connsiteY0" fmla="*/ 0 h 78114"/>
                <a:gd name="connsiteX1" fmla="*/ 16133 w 16313"/>
                <a:gd name="connsiteY1" fmla="*/ 18751 h 78114"/>
                <a:gd name="connsiteX2" fmla="*/ 638 w 16313"/>
                <a:gd name="connsiteY2" fmla="*/ 34530 h 78114"/>
                <a:gd name="connsiteX3" fmla="*/ 12307 w 16313"/>
                <a:gd name="connsiteY3" fmla="*/ 56172 h 78114"/>
                <a:gd name="connsiteX4" fmla="*/ 13205 w 16313"/>
                <a:gd name="connsiteY4" fmla="*/ 78114 h 78114"/>
                <a:gd name="connsiteX0" fmla="*/ 1719 w 16313"/>
                <a:gd name="connsiteY0" fmla="*/ 0 h 56172"/>
                <a:gd name="connsiteX1" fmla="*/ 16133 w 16313"/>
                <a:gd name="connsiteY1" fmla="*/ 18751 h 56172"/>
                <a:gd name="connsiteX2" fmla="*/ 638 w 16313"/>
                <a:gd name="connsiteY2" fmla="*/ 34530 h 56172"/>
                <a:gd name="connsiteX3" fmla="*/ 12307 w 16313"/>
                <a:gd name="connsiteY3" fmla="*/ 56172 h 56172"/>
                <a:gd name="connsiteX0" fmla="*/ 22233 w 40246"/>
                <a:gd name="connsiteY0" fmla="*/ 0 h 56172"/>
                <a:gd name="connsiteX1" fmla="*/ 36647 w 40246"/>
                <a:gd name="connsiteY1" fmla="*/ 18751 h 56172"/>
                <a:gd name="connsiteX2" fmla="*/ 638 w 40246"/>
                <a:gd name="connsiteY2" fmla="*/ 35552 h 56172"/>
                <a:gd name="connsiteX3" fmla="*/ 32821 w 40246"/>
                <a:gd name="connsiteY3" fmla="*/ 56172 h 56172"/>
                <a:gd name="connsiteX0" fmla="*/ 23942 w 41955"/>
                <a:gd name="connsiteY0" fmla="*/ 0 h 57705"/>
                <a:gd name="connsiteX1" fmla="*/ 38356 w 41955"/>
                <a:gd name="connsiteY1" fmla="*/ 18751 h 57705"/>
                <a:gd name="connsiteX2" fmla="*/ 2347 w 41955"/>
                <a:gd name="connsiteY2" fmla="*/ 35552 h 57705"/>
                <a:gd name="connsiteX3" fmla="*/ 24273 w 41955"/>
                <a:gd name="connsiteY3" fmla="*/ 57705 h 57705"/>
                <a:gd name="connsiteX0" fmla="*/ 3428 w 18022"/>
                <a:gd name="connsiteY0" fmla="*/ 0 h 57705"/>
                <a:gd name="connsiteX1" fmla="*/ 17842 w 18022"/>
                <a:gd name="connsiteY1" fmla="*/ 18751 h 57705"/>
                <a:gd name="connsiteX2" fmla="*/ 2347 w 18022"/>
                <a:gd name="connsiteY2" fmla="*/ 36574 h 57705"/>
                <a:gd name="connsiteX3" fmla="*/ 3759 w 18022"/>
                <a:gd name="connsiteY3" fmla="*/ 57705 h 57705"/>
                <a:gd name="connsiteX0" fmla="*/ 17162 w 34256"/>
                <a:gd name="connsiteY0" fmla="*/ 0 h 57705"/>
                <a:gd name="connsiteX1" fmla="*/ 0 w 34256"/>
                <a:gd name="connsiteY1" fmla="*/ 17265 h 57705"/>
                <a:gd name="connsiteX2" fmla="*/ 31576 w 34256"/>
                <a:gd name="connsiteY2" fmla="*/ 18751 h 57705"/>
                <a:gd name="connsiteX3" fmla="*/ 16081 w 34256"/>
                <a:gd name="connsiteY3" fmla="*/ 36574 h 57705"/>
                <a:gd name="connsiteX4" fmla="*/ 17493 w 34256"/>
                <a:gd name="connsiteY4" fmla="*/ 57705 h 57705"/>
                <a:gd name="connsiteX0" fmla="*/ 17162 w 32974"/>
                <a:gd name="connsiteY0" fmla="*/ 0 h 57705"/>
                <a:gd name="connsiteX1" fmla="*/ 0 w 32974"/>
                <a:gd name="connsiteY1" fmla="*/ 17265 h 57705"/>
                <a:gd name="connsiteX2" fmla="*/ 30294 w 32974"/>
                <a:gd name="connsiteY2" fmla="*/ 27436 h 57705"/>
                <a:gd name="connsiteX3" fmla="*/ 16081 w 32974"/>
                <a:gd name="connsiteY3" fmla="*/ 36574 h 57705"/>
                <a:gd name="connsiteX4" fmla="*/ 17493 w 32974"/>
                <a:gd name="connsiteY4" fmla="*/ 57705 h 57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74" h="57705">
                  <a:moveTo>
                    <a:pt x="17162" y="0"/>
                  </a:moveTo>
                  <a:lnTo>
                    <a:pt x="0" y="17265"/>
                  </a:lnTo>
                  <a:cubicBezTo>
                    <a:pt x="2402" y="20390"/>
                    <a:pt x="27614" y="24218"/>
                    <a:pt x="30294" y="27436"/>
                  </a:cubicBezTo>
                  <a:cubicBezTo>
                    <a:pt x="32974" y="30654"/>
                    <a:pt x="18214" y="31529"/>
                    <a:pt x="16081" y="36574"/>
                  </a:cubicBezTo>
                  <a:cubicBezTo>
                    <a:pt x="13948" y="41619"/>
                    <a:pt x="15399" y="50441"/>
                    <a:pt x="17493" y="57705"/>
                  </a:cubicBezTo>
                </a:path>
              </a:pathLst>
            </a:cu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 24"/>
            <p:cNvSpPr/>
            <p:nvPr/>
          </p:nvSpPr>
          <p:spPr>
            <a:xfrm rot="21094288" flipH="1">
              <a:off x="2823485" y="4284077"/>
              <a:ext cx="158595" cy="594206"/>
            </a:xfrm>
            <a:custGeom>
              <a:avLst/>
              <a:gdLst>
                <a:gd name="connsiteX0" fmla="*/ 150126 w 268406"/>
                <a:gd name="connsiteY0" fmla="*/ 0 h 450376"/>
                <a:gd name="connsiteX1" fmla="*/ 13648 w 268406"/>
                <a:gd name="connsiteY1" fmla="*/ 218364 h 450376"/>
                <a:gd name="connsiteX2" fmla="*/ 232012 w 268406"/>
                <a:gd name="connsiteY2" fmla="*/ 354842 h 450376"/>
                <a:gd name="connsiteX3" fmla="*/ 232012 w 268406"/>
                <a:gd name="connsiteY3" fmla="*/ 450376 h 450376"/>
                <a:gd name="connsiteX0" fmla="*/ 150126 w 247805"/>
                <a:gd name="connsiteY0" fmla="*/ 0 h 459891"/>
                <a:gd name="connsiteX1" fmla="*/ 13648 w 247805"/>
                <a:gd name="connsiteY1" fmla="*/ 218364 h 459891"/>
                <a:gd name="connsiteX2" fmla="*/ 232012 w 247805"/>
                <a:gd name="connsiteY2" fmla="*/ 354842 h 459891"/>
                <a:gd name="connsiteX3" fmla="*/ 108404 w 247805"/>
                <a:gd name="connsiteY3" fmla="*/ 459891 h 459891"/>
                <a:gd name="connsiteX0" fmla="*/ 150126 w 247805"/>
                <a:gd name="connsiteY0" fmla="*/ 0 h 459891"/>
                <a:gd name="connsiteX1" fmla="*/ 13648 w 247805"/>
                <a:gd name="connsiteY1" fmla="*/ 218364 h 459891"/>
                <a:gd name="connsiteX2" fmla="*/ 232012 w 247805"/>
                <a:gd name="connsiteY2" fmla="*/ 354842 h 459891"/>
                <a:gd name="connsiteX3" fmla="*/ 108404 w 247805"/>
                <a:gd name="connsiteY3" fmla="*/ 459891 h 459891"/>
                <a:gd name="connsiteX0" fmla="*/ 138134 w 143990"/>
                <a:gd name="connsiteY0" fmla="*/ 0 h 459891"/>
                <a:gd name="connsiteX1" fmla="*/ 1656 w 143990"/>
                <a:gd name="connsiteY1" fmla="*/ 218364 h 459891"/>
                <a:gd name="connsiteX2" fmla="*/ 128197 w 143990"/>
                <a:gd name="connsiteY2" fmla="*/ 297752 h 459891"/>
                <a:gd name="connsiteX3" fmla="*/ 96412 w 143990"/>
                <a:gd name="connsiteY3" fmla="*/ 459891 h 459891"/>
                <a:gd name="connsiteX0" fmla="*/ 75063 w 75063"/>
                <a:gd name="connsiteY0" fmla="*/ 0 h 459891"/>
                <a:gd name="connsiteX1" fmla="*/ 12750 w 75063"/>
                <a:gd name="connsiteY1" fmla="*/ 170789 h 459891"/>
                <a:gd name="connsiteX2" fmla="*/ 65126 w 75063"/>
                <a:gd name="connsiteY2" fmla="*/ 297752 h 459891"/>
                <a:gd name="connsiteX3" fmla="*/ 33341 w 75063"/>
                <a:gd name="connsiteY3" fmla="*/ 459891 h 459891"/>
                <a:gd name="connsiteX0" fmla="*/ 62493 w 64019"/>
                <a:gd name="connsiteY0" fmla="*/ 0 h 459891"/>
                <a:gd name="connsiteX1" fmla="*/ 53634 w 64019"/>
                <a:gd name="connsiteY1" fmla="*/ 66605 h 459891"/>
                <a:gd name="connsiteX2" fmla="*/ 180 w 64019"/>
                <a:gd name="connsiteY2" fmla="*/ 170789 h 459891"/>
                <a:gd name="connsiteX3" fmla="*/ 52556 w 64019"/>
                <a:gd name="connsiteY3" fmla="*/ 297752 h 459891"/>
                <a:gd name="connsiteX4" fmla="*/ 20771 w 64019"/>
                <a:gd name="connsiteY4" fmla="*/ 459891 h 459891"/>
                <a:gd name="connsiteX0" fmla="*/ 30708 w 58722"/>
                <a:gd name="connsiteY0" fmla="*/ 0 h 456719"/>
                <a:gd name="connsiteX1" fmla="*/ 53634 w 58722"/>
                <a:gd name="connsiteY1" fmla="*/ 63433 h 456719"/>
                <a:gd name="connsiteX2" fmla="*/ 180 w 58722"/>
                <a:gd name="connsiteY2" fmla="*/ 167617 h 456719"/>
                <a:gd name="connsiteX3" fmla="*/ 52556 w 58722"/>
                <a:gd name="connsiteY3" fmla="*/ 294580 h 456719"/>
                <a:gd name="connsiteX4" fmla="*/ 20771 w 58722"/>
                <a:gd name="connsiteY4" fmla="*/ 456719 h 456719"/>
                <a:gd name="connsiteX0" fmla="*/ 30708 w 58722"/>
                <a:gd name="connsiteY0" fmla="*/ 0 h 456719"/>
                <a:gd name="connsiteX1" fmla="*/ 53634 w 58722"/>
                <a:gd name="connsiteY1" fmla="*/ 63433 h 456719"/>
                <a:gd name="connsiteX2" fmla="*/ 180 w 58722"/>
                <a:gd name="connsiteY2" fmla="*/ 167617 h 456719"/>
                <a:gd name="connsiteX3" fmla="*/ 52556 w 58722"/>
                <a:gd name="connsiteY3" fmla="*/ 294580 h 456719"/>
                <a:gd name="connsiteX4" fmla="*/ 20771 w 58722"/>
                <a:gd name="connsiteY4" fmla="*/ 456719 h 456719"/>
                <a:gd name="connsiteX0" fmla="*/ 34169 w 59449"/>
                <a:gd name="connsiteY0" fmla="*/ 0 h 456719"/>
                <a:gd name="connsiteX1" fmla="*/ 3641 w 59449"/>
                <a:gd name="connsiteY1" fmla="*/ 167617 h 456719"/>
                <a:gd name="connsiteX2" fmla="*/ 56017 w 59449"/>
                <a:gd name="connsiteY2" fmla="*/ 294580 h 456719"/>
                <a:gd name="connsiteX3" fmla="*/ 24232 w 59449"/>
                <a:gd name="connsiteY3" fmla="*/ 456719 h 456719"/>
                <a:gd name="connsiteX0" fmla="*/ 129968 w 155248"/>
                <a:gd name="connsiteY0" fmla="*/ 0 h 456719"/>
                <a:gd name="connsiteX1" fmla="*/ 99440 w 155248"/>
                <a:gd name="connsiteY1" fmla="*/ 167617 h 456719"/>
                <a:gd name="connsiteX2" fmla="*/ 151816 w 155248"/>
                <a:gd name="connsiteY2" fmla="*/ 294580 h 456719"/>
                <a:gd name="connsiteX3" fmla="*/ 120031 w 155248"/>
                <a:gd name="connsiteY3" fmla="*/ 456719 h 456719"/>
                <a:gd name="connsiteX0" fmla="*/ 129968 w 157213"/>
                <a:gd name="connsiteY0" fmla="*/ 0 h 456719"/>
                <a:gd name="connsiteX1" fmla="*/ 152415 w 157213"/>
                <a:gd name="connsiteY1" fmla="*/ 158102 h 456719"/>
                <a:gd name="connsiteX2" fmla="*/ 151816 w 157213"/>
                <a:gd name="connsiteY2" fmla="*/ 294580 h 456719"/>
                <a:gd name="connsiteX3" fmla="*/ 120031 w 157213"/>
                <a:gd name="connsiteY3" fmla="*/ 456719 h 456719"/>
                <a:gd name="connsiteX0" fmla="*/ 129968 w 154660"/>
                <a:gd name="connsiteY0" fmla="*/ 0 h 456719"/>
                <a:gd name="connsiteX1" fmla="*/ 152415 w 154660"/>
                <a:gd name="connsiteY1" fmla="*/ 158102 h 456719"/>
                <a:gd name="connsiteX2" fmla="*/ 116500 w 154660"/>
                <a:gd name="connsiteY2" fmla="*/ 218460 h 456719"/>
                <a:gd name="connsiteX3" fmla="*/ 120031 w 154660"/>
                <a:gd name="connsiteY3" fmla="*/ 456719 h 456719"/>
                <a:gd name="connsiteX0" fmla="*/ 129968 w 155348"/>
                <a:gd name="connsiteY0" fmla="*/ 0 h 298136"/>
                <a:gd name="connsiteX1" fmla="*/ 152415 w 155348"/>
                <a:gd name="connsiteY1" fmla="*/ 158102 h 298136"/>
                <a:gd name="connsiteX2" fmla="*/ 116500 w 155348"/>
                <a:gd name="connsiteY2" fmla="*/ 218460 h 298136"/>
                <a:gd name="connsiteX3" fmla="*/ 155348 w 155348"/>
                <a:gd name="connsiteY3" fmla="*/ 298136 h 298136"/>
                <a:gd name="connsiteX0" fmla="*/ 13957 w 41292"/>
                <a:gd name="connsiteY0" fmla="*/ 0 h 298136"/>
                <a:gd name="connsiteX1" fmla="*/ 29819 w 41292"/>
                <a:gd name="connsiteY1" fmla="*/ 85634 h 298136"/>
                <a:gd name="connsiteX2" fmla="*/ 36404 w 41292"/>
                <a:gd name="connsiteY2" fmla="*/ 158102 h 298136"/>
                <a:gd name="connsiteX3" fmla="*/ 489 w 41292"/>
                <a:gd name="connsiteY3" fmla="*/ 218460 h 298136"/>
                <a:gd name="connsiteX4" fmla="*/ 39337 w 41292"/>
                <a:gd name="connsiteY4" fmla="*/ 298136 h 298136"/>
                <a:gd name="connsiteX0" fmla="*/ 30259 w 55639"/>
                <a:gd name="connsiteY0" fmla="*/ 0 h 298136"/>
                <a:gd name="connsiteX1" fmla="*/ 3741 w 55639"/>
                <a:gd name="connsiteY1" fmla="*/ 95149 h 298136"/>
                <a:gd name="connsiteX2" fmla="*/ 52706 w 55639"/>
                <a:gd name="connsiteY2" fmla="*/ 158102 h 298136"/>
                <a:gd name="connsiteX3" fmla="*/ 16791 w 55639"/>
                <a:gd name="connsiteY3" fmla="*/ 218460 h 298136"/>
                <a:gd name="connsiteX4" fmla="*/ 55639 w 55639"/>
                <a:gd name="connsiteY4" fmla="*/ 298136 h 298136"/>
                <a:gd name="connsiteX0" fmla="*/ 28204 w 53584"/>
                <a:gd name="connsiteY0" fmla="*/ 0 h 298136"/>
                <a:gd name="connsiteX1" fmla="*/ 40534 w 53584"/>
                <a:gd name="connsiteY1" fmla="*/ 50746 h 298136"/>
                <a:gd name="connsiteX2" fmla="*/ 1686 w 53584"/>
                <a:gd name="connsiteY2" fmla="*/ 95149 h 298136"/>
                <a:gd name="connsiteX3" fmla="*/ 50651 w 53584"/>
                <a:gd name="connsiteY3" fmla="*/ 158102 h 298136"/>
                <a:gd name="connsiteX4" fmla="*/ 14736 w 53584"/>
                <a:gd name="connsiteY4" fmla="*/ 218460 h 298136"/>
                <a:gd name="connsiteX5" fmla="*/ 53584 w 53584"/>
                <a:gd name="connsiteY5" fmla="*/ 298136 h 298136"/>
                <a:gd name="connsiteX0" fmla="*/ 28204 w 58124"/>
                <a:gd name="connsiteY0" fmla="*/ 0 h 298136"/>
                <a:gd name="connsiteX1" fmla="*/ 40534 w 58124"/>
                <a:gd name="connsiteY1" fmla="*/ 50746 h 298136"/>
                <a:gd name="connsiteX2" fmla="*/ 1686 w 58124"/>
                <a:gd name="connsiteY2" fmla="*/ 95149 h 298136"/>
                <a:gd name="connsiteX3" fmla="*/ 50651 w 58124"/>
                <a:gd name="connsiteY3" fmla="*/ 158102 h 298136"/>
                <a:gd name="connsiteX4" fmla="*/ 46521 w 58124"/>
                <a:gd name="connsiteY4" fmla="*/ 247005 h 298136"/>
                <a:gd name="connsiteX5" fmla="*/ 53584 w 58124"/>
                <a:gd name="connsiteY5" fmla="*/ 298136 h 298136"/>
                <a:gd name="connsiteX0" fmla="*/ 69436 w 99356"/>
                <a:gd name="connsiteY0" fmla="*/ 0 h 298136"/>
                <a:gd name="connsiteX1" fmla="*/ 81766 w 99356"/>
                <a:gd name="connsiteY1" fmla="*/ 50746 h 298136"/>
                <a:gd name="connsiteX2" fmla="*/ 42918 w 99356"/>
                <a:gd name="connsiteY2" fmla="*/ 95149 h 298136"/>
                <a:gd name="connsiteX3" fmla="*/ 91883 w 99356"/>
                <a:gd name="connsiteY3" fmla="*/ 158102 h 298136"/>
                <a:gd name="connsiteX4" fmla="*/ 87753 w 99356"/>
                <a:gd name="connsiteY4" fmla="*/ 247005 h 298136"/>
                <a:gd name="connsiteX5" fmla="*/ 94816 w 99356"/>
                <a:gd name="connsiteY5" fmla="*/ 298136 h 298136"/>
                <a:gd name="connsiteX0" fmla="*/ 28204 w 58124"/>
                <a:gd name="connsiteY0" fmla="*/ 0 h 247005"/>
                <a:gd name="connsiteX1" fmla="*/ 40534 w 58124"/>
                <a:gd name="connsiteY1" fmla="*/ 50746 h 247005"/>
                <a:gd name="connsiteX2" fmla="*/ 1686 w 58124"/>
                <a:gd name="connsiteY2" fmla="*/ 95149 h 247005"/>
                <a:gd name="connsiteX3" fmla="*/ 50651 w 58124"/>
                <a:gd name="connsiteY3" fmla="*/ 158102 h 247005"/>
                <a:gd name="connsiteX4" fmla="*/ 46521 w 58124"/>
                <a:gd name="connsiteY4" fmla="*/ 247005 h 247005"/>
                <a:gd name="connsiteX0" fmla="*/ 28204 w 50651"/>
                <a:gd name="connsiteY0" fmla="*/ 0 h 158102"/>
                <a:gd name="connsiteX1" fmla="*/ 40534 w 50651"/>
                <a:gd name="connsiteY1" fmla="*/ 50746 h 158102"/>
                <a:gd name="connsiteX2" fmla="*/ 1686 w 50651"/>
                <a:gd name="connsiteY2" fmla="*/ 95149 h 158102"/>
                <a:gd name="connsiteX3" fmla="*/ 50651 w 50651"/>
                <a:gd name="connsiteY3" fmla="*/ 158102 h 158102"/>
                <a:gd name="connsiteX0" fmla="*/ 28952 w 70424"/>
                <a:gd name="connsiteY0" fmla="*/ 0 h 158102"/>
                <a:gd name="connsiteX1" fmla="*/ 66004 w 70424"/>
                <a:gd name="connsiteY1" fmla="*/ 47574 h 158102"/>
                <a:gd name="connsiteX2" fmla="*/ 2434 w 70424"/>
                <a:gd name="connsiteY2" fmla="*/ 95149 h 158102"/>
                <a:gd name="connsiteX3" fmla="*/ 51399 w 70424"/>
                <a:gd name="connsiteY3" fmla="*/ 158102 h 158102"/>
                <a:gd name="connsiteX0" fmla="*/ 299 w 74133"/>
                <a:gd name="connsiteY0" fmla="*/ 0 h 142244"/>
                <a:gd name="connsiteX1" fmla="*/ 72667 w 74133"/>
                <a:gd name="connsiteY1" fmla="*/ 31716 h 142244"/>
                <a:gd name="connsiteX2" fmla="*/ 9097 w 74133"/>
                <a:gd name="connsiteY2" fmla="*/ 79291 h 142244"/>
                <a:gd name="connsiteX3" fmla="*/ 58062 w 74133"/>
                <a:gd name="connsiteY3" fmla="*/ 142244 h 142244"/>
                <a:gd name="connsiteX0" fmla="*/ 28552 w 102386"/>
                <a:gd name="connsiteY0" fmla="*/ 0 h 142244"/>
                <a:gd name="connsiteX1" fmla="*/ 100920 w 102386"/>
                <a:gd name="connsiteY1" fmla="*/ 31716 h 142244"/>
                <a:gd name="connsiteX2" fmla="*/ 37350 w 102386"/>
                <a:gd name="connsiteY2" fmla="*/ 79291 h 142244"/>
                <a:gd name="connsiteX3" fmla="*/ 86315 w 102386"/>
                <a:gd name="connsiteY3" fmla="*/ 142244 h 142244"/>
                <a:gd name="connsiteX0" fmla="*/ 28552 w 86315"/>
                <a:gd name="connsiteY0" fmla="*/ 0 h 142244"/>
                <a:gd name="connsiteX1" fmla="*/ 76199 w 86315"/>
                <a:gd name="connsiteY1" fmla="*/ 38059 h 142244"/>
                <a:gd name="connsiteX2" fmla="*/ 37350 w 86315"/>
                <a:gd name="connsiteY2" fmla="*/ 79291 h 142244"/>
                <a:gd name="connsiteX3" fmla="*/ 86315 w 86315"/>
                <a:gd name="connsiteY3" fmla="*/ 142244 h 142244"/>
                <a:gd name="connsiteX0" fmla="*/ 28552 w 77665"/>
                <a:gd name="connsiteY0" fmla="*/ 0 h 104184"/>
                <a:gd name="connsiteX1" fmla="*/ 76199 w 77665"/>
                <a:gd name="connsiteY1" fmla="*/ 38059 h 104184"/>
                <a:gd name="connsiteX2" fmla="*/ 37350 w 77665"/>
                <a:gd name="connsiteY2" fmla="*/ 79291 h 104184"/>
                <a:gd name="connsiteX3" fmla="*/ 75720 w 77665"/>
                <a:gd name="connsiteY3" fmla="*/ 104184 h 104184"/>
                <a:gd name="connsiteX0" fmla="*/ 28552 w 89847"/>
                <a:gd name="connsiteY0" fmla="*/ 0 h 151759"/>
                <a:gd name="connsiteX1" fmla="*/ 76199 w 89847"/>
                <a:gd name="connsiteY1" fmla="*/ 38059 h 151759"/>
                <a:gd name="connsiteX2" fmla="*/ 37350 w 89847"/>
                <a:gd name="connsiteY2" fmla="*/ 79291 h 151759"/>
                <a:gd name="connsiteX3" fmla="*/ 89847 w 89847"/>
                <a:gd name="connsiteY3" fmla="*/ 151759 h 151759"/>
                <a:gd name="connsiteX0" fmla="*/ 28552 w 117691"/>
                <a:gd name="connsiteY0" fmla="*/ 0 h 151759"/>
                <a:gd name="connsiteX1" fmla="*/ 76199 w 117691"/>
                <a:gd name="connsiteY1" fmla="*/ 38059 h 151759"/>
                <a:gd name="connsiteX2" fmla="*/ 37350 w 117691"/>
                <a:gd name="connsiteY2" fmla="*/ 79291 h 151759"/>
                <a:gd name="connsiteX3" fmla="*/ 89847 w 117691"/>
                <a:gd name="connsiteY3" fmla="*/ 151759 h 151759"/>
                <a:gd name="connsiteX0" fmla="*/ 28552 w 89438"/>
                <a:gd name="connsiteY0" fmla="*/ 0 h 126386"/>
                <a:gd name="connsiteX1" fmla="*/ 76199 w 89438"/>
                <a:gd name="connsiteY1" fmla="*/ 38059 h 126386"/>
                <a:gd name="connsiteX2" fmla="*/ 37350 w 89438"/>
                <a:gd name="connsiteY2" fmla="*/ 79291 h 126386"/>
                <a:gd name="connsiteX3" fmla="*/ 61594 w 89438"/>
                <a:gd name="connsiteY3" fmla="*/ 126386 h 126386"/>
                <a:gd name="connsiteX0" fmla="*/ 28552 w 89438"/>
                <a:gd name="connsiteY0" fmla="*/ 0 h 126386"/>
                <a:gd name="connsiteX1" fmla="*/ 76199 w 89438"/>
                <a:gd name="connsiteY1" fmla="*/ 38059 h 126386"/>
                <a:gd name="connsiteX2" fmla="*/ 54416 w 89438"/>
                <a:gd name="connsiteY2" fmla="*/ 67881 h 126386"/>
                <a:gd name="connsiteX3" fmla="*/ 61594 w 89438"/>
                <a:gd name="connsiteY3" fmla="*/ 126386 h 126386"/>
                <a:gd name="connsiteX0" fmla="*/ 28552 w 81354"/>
                <a:gd name="connsiteY0" fmla="*/ 0 h 126386"/>
                <a:gd name="connsiteX1" fmla="*/ 76199 w 81354"/>
                <a:gd name="connsiteY1" fmla="*/ 38059 h 126386"/>
                <a:gd name="connsiteX2" fmla="*/ 54416 w 81354"/>
                <a:gd name="connsiteY2" fmla="*/ 67881 h 126386"/>
                <a:gd name="connsiteX3" fmla="*/ 61594 w 81354"/>
                <a:gd name="connsiteY3" fmla="*/ 126386 h 126386"/>
                <a:gd name="connsiteX0" fmla="*/ 32 w 52834"/>
                <a:gd name="connsiteY0" fmla="*/ 0 h 126386"/>
                <a:gd name="connsiteX1" fmla="*/ 36667 w 52834"/>
                <a:gd name="connsiteY1" fmla="*/ 10532 h 126386"/>
                <a:gd name="connsiteX2" fmla="*/ 47679 w 52834"/>
                <a:gd name="connsiteY2" fmla="*/ 38059 h 126386"/>
                <a:gd name="connsiteX3" fmla="*/ 25896 w 52834"/>
                <a:gd name="connsiteY3" fmla="*/ 67881 h 126386"/>
                <a:gd name="connsiteX4" fmla="*/ 33074 w 52834"/>
                <a:gd name="connsiteY4" fmla="*/ 126386 h 126386"/>
                <a:gd name="connsiteX0" fmla="*/ 20581 w 29372"/>
                <a:gd name="connsiteY0" fmla="*/ 0 h 127264"/>
                <a:gd name="connsiteX1" fmla="*/ 13205 w 29372"/>
                <a:gd name="connsiteY1" fmla="*/ 11410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0 h 127264"/>
                <a:gd name="connsiteX1" fmla="*/ 3325 w 29372"/>
                <a:gd name="connsiteY1" fmla="*/ 33352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0 h 127264"/>
                <a:gd name="connsiteX1" fmla="*/ 24217 w 29372"/>
                <a:gd name="connsiteY1" fmla="*/ 38937 h 127264"/>
                <a:gd name="connsiteX2" fmla="*/ 2434 w 29372"/>
                <a:gd name="connsiteY2" fmla="*/ 68759 h 127264"/>
                <a:gd name="connsiteX3" fmla="*/ 9612 w 29372"/>
                <a:gd name="connsiteY3" fmla="*/ 127264 h 127264"/>
                <a:gd name="connsiteX0" fmla="*/ 20581 w 29372"/>
                <a:gd name="connsiteY0" fmla="*/ 0 h 127264"/>
                <a:gd name="connsiteX1" fmla="*/ 8714 w 29372"/>
                <a:gd name="connsiteY1" fmla="*/ 18432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3949 h 131213"/>
                <a:gd name="connsiteX1" fmla="*/ 19492 w 29372"/>
                <a:gd name="connsiteY1" fmla="*/ 3072 h 131213"/>
                <a:gd name="connsiteX2" fmla="*/ 8714 w 29372"/>
                <a:gd name="connsiteY2" fmla="*/ 22381 h 131213"/>
                <a:gd name="connsiteX3" fmla="*/ 24217 w 29372"/>
                <a:gd name="connsiteY3" fmla="*/ 42886 h 131213"/>
                <a:gd name="connsiteX4" fmla="*/ 2434 w 29372"/>
                <a:gd name="connsiteY4" fmla="*/ 72708 h 131213"/>
                <a:gd name="connsiteX5" fmla="*/ 9612 w 29372"/>
                <a:gd name="connsiteY5" fmla="*/ 131213 h 131213"/>
                <a:gd name="connsiteX0" fmla="*/ 20581 w 29372"/>
                <a:gd name="connsiteY0" fmla="*/ 0 h 127264"/>
                <a:gd name="connsiteX1" fmla="*/ 8714 w 29372"/>
                <a:gd name="connsiteY1" fmla="*/ 18432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0 h 127264"/>
                <a:gd name="connsiteX1" fmla="*/ 24217 w 29372"/>
                <a:gd name="connsiteY1" fmla="*/ 38937 h 127264"/>
                <a:gd name="connsiteX2" fmla="*/ 2434 w 29372"/>
                <a:gd name="connsiteY2" fmla="*/ 68759 h 127264"/>
                <a:gd name="connsiteX3" fmla="*/ 9612 w 29372"/>
                <a:gd name="connsiteY3" fmla="*/ 127264 h 127264"/>
                <a:gd name="connsiteX0" fmla="*/ 20581 w 29372"/>
                <a:gd name="connsiteY0" fmla="*/ 0 h 127264"/>
                <a:gd name="connsiteX1" fmla="*/ 10510 w 29372"/>
                <a:gd name="connsiteY1" fmla="*/ 20187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0 h 127264"/>
                <a:gd name="connsiteX1" fmla="*/ 24217 w 29372"/>
                <a:gd name="connsiteY1" fmla="*/ 38937 h 127264"/>
                <a:gd name="connsiteX2" fmla="*/ 2434 w 29372"/>
                <a:gd name="connsiteY2" fmla="*/ 68759 h 127264"/>
                <a:gd name="connsiteX3" fmla="*/ 9612 w 29372"/>
                <a:gd name="connsiteY3" fmla="*/ 127264 h 127264"/>
                <a:gd name="connsiteX0" fmla="*/ 2617 w 29372"/>
                <a:gd name="connsiteY0" fmla="*/ 0 h 106200"/>
                <a:gd name="connsiteX1" fmla="*/ 24217 w 29372"/>
                <a:gd name="connsiteY1" fmla="*/ 17873 h 106200"/>
                <a:gd name="connsiteX2" fmla="*/ 2434 w 29372"/>
                <a:gd name="connsiteY2" fmla="*/ 47695 h 106200"/>
                <a:gd name="connsiteX3" fmla="*/ 9612 w 29372"/>
                <a:gd name="connsiteY3" fmla="*/ 106200 h 106200"/>
                <a:gd name="connsiteX0" fmla="*/ 2467 w 29222"/>
                <a:gd name="connsiteY0" fmla="*/ 0 h 106200"/>
                <a:gd name="connsiteX1" fmla="*/ 23169 w 29222"/>
                <a:gd name="connsiteY1" fmla="*/ 27527 h 106200"/>
                <a:gd name="connsiteX2" fmla="*/ 2284 w 29222"/>
                <a:gd name="connsiteY2" fmla="*/ 47695 h 106200"/>
                <a:gd name="connsiteX3" fmla="*/ 9462 w 29222"/>
                <a:gd name="connsiteY3" fmla="*/ 106200 h 106200"/>
                <a:gd name="connsiteX0" fmla="*/ 1719 w 32965"/>
                <a:gd name="connsiteY0" fmla="*/ 0 h 78114"/>
                <a:gd name="connsiteX1" fmla="*/ 22421 w 32965"/>
                <a:gd name="connsiteY1" fmla="*/ 27527 h 78114"/>
                <a:gd name="connsiteX2" fmla="*/ 1536 w 32965"/>
                <a:gd name="connsiteY2" fmla="*/ 47695 h 78114"/>
                <a:gd name="connsiteX3" fmla="*/ 13205 w 32965"/>
                <a:gd name="connsiteY3" fmla="*/ 78114 h 78114"/>
                <a:gd name="connsiteX0" fmla="*/ 2617 w 33863"/>
                <a:gd name="connsiteY0" fmla="*/ 0 h 78114"/>
                <a:gd name="connsiteX1" fmla="*/ 23319 w 33863"/>
                <a:gd name="connsiteY1" fmla="*/ 27527 h 78114"/>
                <a:gd name="connsiteX2" fmla="*/ 1536 w 33863"/>
                <a:gd name="connsiteY2" fmla="*/ 34530 h 78114"/>
                <a:gd name="connsiteX3" fmla="*/ 14103 w 33863"/>
                <a:gd name="connsiteY3" fmla="*/ 78114 h 78114"/>
                <a:gd name="connsiteX0" fmla="*/ 2168 w 33414"/>
                <a:gd name="connsiteY0" fmla="*/ 0 h 78114"/>
                <a:gd name="connsiteX1" fmla="*/ 20175 w 33414"/>
                <a:gd name="connsiteY1" fmla="*/ 6463 h 78114"/>
                <a:gd name="connsiteX2" fmla="*/ 1087 w 33414"/>
                <a:gd name="connsiteY2" fmla="*/ 34530 h 78114"/>
                <a:gd name="connsiteX3" fmla="*/ 13654 w 33414"/>
                <a:gd name="connsiteY3" fmla="*/ 78114 h 78114"/>
                <a:gd name="connsiteX0" fmla="*/ 1569 w 32815"/>
                <a:gd name="connsiteY0" fmla="*/ 0 h 78114"/>
                <a:gd name="connsiteX1" fmla="*/ 15983 w 32815"/>
                <a:gd name="connsiteY1" fmla="*/ 18751 h 78114"/>
                <a:gd name="connsiteX2" fmla="*/ 488 w 32815"/>
                <a:gd name="connsiteY2" fmla="*/ 34530 h 78114"/>
                <a:gd name="connsiteX3" fmla="*/ 13055 w 32815"/>
                <a:gd name="connsiteY3" fmla="*/ 78114 h 78114"/>
                <a:gd name="connsiteX0" fmla="*/ 1569 w 16163"/>
                <a:gd name="connsiteY0" fmla="*/ 0 h 78114"/>
                <a:gd name="connsiteX1" fmla="*/ 15983 w 16163"/>
                <a:gd name="connsiteY1" fmla="*/ 18751 h 78114"/>
                <a:gd name="connsiteX2" fmla="*/ 488 w 16163"/>
                <a:gd name="connsiteY2" fmla="*/ 34530 h 78114"/>
                <a:gd name="connsiteX3" fmla="*/ 13055 w 16163"/>
                <a:gd name="connsiteY3" fmla="*/ 78114 h 78114"/>
                <a:gd name="connsiteX0" fmla="*/ 1569 w 33714"/>
                <a:gd name="connsiteY0" fmla="*/ 0 h 78114"/>
                <a:gd name="connsiteX1" fmla="*/ 15983 w 33714"/>
                <a:gd name="connsiteY1" fmla="*/ 18751 h 78114"/>
                <a:gd name="connsiteX2" fmla="*/ 488 w 33714"/>
                <a:gd name="connsiteY2" fmla="*/ 34530 h 78114"/>
                <a:gd name="connsiteX3" fmla="*/ 13055 w 33714"/>
                <a:gd name="connsiteY3" fmla="*/ 78114 h 78114"/>
                <a:gd name="connsiteX0" fmla="*/ 1719 w 16313"/>
                <a:gd name="connsiteY0" fmla="*/ 0 h 78114"/>
                <a:gd name="connsiteX1" fmla="*/ 16133 w 16313"/>
                <a:gd name="connsiteY1" fmla="*/ 18751 h 78114"/>
                <a:gd name="connsiteX2" fmla="*/ 638 w 16313"/>
                <a:gd name="connsiteY2" fmla="*/ 34530 h 78114"/>
                <a:gd name="connsiteX3" fmla="*/ 12307 w 16313"/>
                <a:gd name="connsiteY3" fmla="*/ 56172 h 78114"/>
                <a:gd name="connsiteX4" fmla="*/ 13205 w 16313"/>
                <a:gd name="connsiteY4" fmla="*/ 78114 h 78114"/>
                <a:gd name="connsiteX0" fmla="*/ 1719 w 16313"/>
                <a:gd name="connsiteY0" fmla="*/ 0 h 56172"/>
                <a:gd name="connsiteX1" fmla="*/ 16133 w 16313"/>
                <a:gd name="connsiteY1" fmla="*/ 18751 h 56172"/>
                <a:gd name="connsiteX2" fmla="*/ 638 w 16313"/>
                <a:gd name="connsiteY2" fmla="*/ 34530 h 56172"/>
                <a:gd name="connsiteX3" fmla="*/ 12307 w 16313"/>
                <a:gd name="connsiteY3" fmla="*/ 56172 h 5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13" h="56172">
                  <a:moveTo>
                    <a:pt x="1719" y="0"/>
                  </a:moveTo>
                  <a:cubicBezTo>
                    <a:pt x="2476" y="8112"/>
                    <a:pt x="16313" y="12996"/>
                    <a:pt x="16133" y="18751"/>
                  </a:cubicBezTo>
                  <a:cubicBezTo>
                    <a:pt x="15953" y="24506"/>
                    <a:pt x="1276" y="28293"/>
                    <a:pt x="638" y="34530"/>
                  </a:cubicBezTo>
                  <a:cubicBezTo>
                    <a:pt x="0" y="40767"/>
                    <a:pt x="10213" y="48908"/>
                    <a:pt x="12307" y="56172"/>
                  </a:cubicBezTo>
                </a:path>
              </a:pathLst>
            </a:cu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dot_2"/>
          <p:cNvGrpSpPr/>
          <p:nvPr/>
        </p:nvGrpSpPr>
        <p:grpSpPr>
          <a:xfrm>
            <a:off x="2617829" y="1707484"/>
            <a:ext cx="164592" cy="2875290"/>
            <a:chOff x="4065629" y="2057314"/>
            <a:chExt cx="164592" cy="2875290"/>
          </a:xfrm>
        </p:grpSpPr>
        <p:sp>
          <p:nvSpPr>
            <p:cNvPr id="26" name="Oval 25"/>
            <p:cNvSpPr/>
            <p:nvPr/>
          </p:nvSpPr>
          <p:spPr>
            <a:xfrm rot="5400000">
              <a:off x="4065629" y="3412663"/>
              <a:ext cx="164592" cy="164592"/>
            </a:xfrm>
            <a:prstGeom prst="ellipse">
              <a:avLst/>
            </a:prstGeom>
            <a:ln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vert270" wrap="none" lIns="0" tIns="0" rIns="0" bIns="0" rtlCol="0" anchor="ctr"/>
            <a:lstStyle/>
            <a:p>
              <a:pPr algn="r"/>
              <a:endParaRPr lang="en-US" sz="14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4065629" y="2057314"/>
              <a:ext cx="164592" cy="164592"/>
            </a:xfrm>
            <a:prstGeom prst="ellipse">
              <a:avLst/>
            </a:prstGeom>
            <a:ln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vert270" wrap="none" lIns="0" tIns="0" rIns="0" bIns="0" rtlCol="0" anchor="ctr"/>
            <a:lstStyle/>
            <a:p>
              <a:pPr algn="r"/>
              <a:endParaRPr lang="en-US" sz="14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 rot="5400000">
              <a:off x="4065629" y="4768012"/>
              <a:ext cx="164592" cy="164592"/>
            </a:xfrm>
            <a:prstGeom prst="ellipse">
              <a:avLst/>
            </a:prstGeom>
            <a:ln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vert270" wrap="none" lIns="0" tIns="0" rIns="0" bIns="0" rtlCol="0" anchor="ctr"/>
            <a:lstStyle/>
            <a:p>
              <a:pPr algn="r"/>
              <a:endParaRPr lang="en-US" sz="14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 rot="5400000">
              <a:off x="4065629" y="4090337"/>
              <a:ext cx="164592" cy="164592"/>
            </a:xfrm>
            <a:prstGeom prst="ellipse">
              <a:avLst/>
            </a:prstGeom>
            <a:ln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vert270" wrap="none" lIns="0" tIns="0" rIns="0" bIns="0" rtlCol="0" anchor="ctr"/>
            <a:lstStyle/>
            <a:p>
              <a:pPr algn="r"/>
              <a:endParaRPr lang="en-US" sz="14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 rot="5400000">
              <a:off x="4065629" y="2734989"/>
              <a:ext cx="164592" cy="164592"/>
            </a:xfrm>
            <a:prstGeom prst="ellipse">
              <a:avLst/>
            </a:prstGeom>
            <a:ln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vert270" wrap="none" lIns="0" tIns="0" rIns="0" bIns="0" rtlCol="0" anchor="ctr"/>
            <a:lstStyle/>
            <a:p>
              <a:pPr algn="r"/>
              <a:endParaRPr lang="en-US" sz="14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</p:grpSp>
      <p:grpSp>
        <p:nvGrpSpPr>
          <p:cNvPr id="37" name="pi_2"/>
          <p:cNvGrpSpPr/>
          <p:nvPr/>
        </p:nvGrpSpPr>
        <p:grpSpPr>
          <a:xfrm>
            <a:off x="2209800" y="1978616"/>
            <a:ext cx="609600" cy="2375865"/>
            <a:chOff x="2501153" y="2412921"/>
            <a:chExt cx="609600" cy="2375865"/>
          </a:xfrm>
        </p:grpSpPr>
        <p:sp>
          <p:nvSpPr>
            <p:cNvPr id="32" name="TextBox 31"/>
            <p:cNvSpPr txBox="1"/>
            <p:nvPr/>
          </p:nvSpPr>
          <p:spPr>
            <a:xfrm>
              <a:off x="2501153" y="2412921"/>
              <a:ext cx="604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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2,1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501153" y="3051221"/>
              <a:ext cx="604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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2,2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501153" y="3818275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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2,3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501153" y="4450232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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2,4</a:t>
              </a:r>
              <a:endParaRPr lang="en-US" sz="1600" b="1" dirty="0">
                <a:latin typeface="+mn-lt"/>
              </a:endParaRPr>
            </a:p>
          </p:txBody>
        </p:sp>
      </p:grpSp>
      <p:grpSp>
        <p:nvGrpSpPr>
          <p:cNvPr id="47" name="path_3"/>
          <p:cNvGrpSpPr/>
          <p:nvPr/>
        </p:nvGrpSpPr>
        <p:grpSpPr>
          <a:xfrm>
            <a:off x="4191000" y="1783770"/>
            <a:ext cx="270428" cy="2710574"/>
            <a:chOff x="4467827" y="2218075"/>
            <a:chExt cx="270428" cy="2710574"/>
          </a:xfrm>
        </p:grpSpPr>
        <p:sp>
          <p:nvSpPr>
            <p:cNvPr id="38" name="Freeform 37"/>
            <p:cNvSpPr/>
            <p:nvPr/>
          </p:nvSpPr>
          <p:spPr>
            <a:xfrm rot="11225958">
              <a:off x="4469894" y="2218075"/>
              <a:ext cx="170851" cy="628285"/>
            </a:xfrm>
            <a:custGeom>
              <a:avLst/>
              <a:gdLst>
                <a:gd name="connsiteX0" fmla="*/ 77338 w 311625"/>
                <a:gd name="connsiteY0" fmla="*/ 0 h 641444"/>
                <a:gd name="connsiteX1" fmla="*/ 36394 w 311625"/>
                <a:gd name="connsiteY1" fmla="*/ 368489 h 641444"/>
                <a:gd name="connsiteX2" fmla="*/ 295702 w 311625"/>
                <a:gd name="connsiteY2" fmla="*/ 382137 h 641444"/>
                <a:gd name="connsiteX3" fmla="*/ 131929 w 311625"/>
                <a:gd name="connsiteY3" fmla="*/ 641444 h 641444"/>
                <a:gd name="connsiteX0" fmla="*/ 38669 w 265354"/>
                <a:gd name="connsiteY0" fmla="*/ 0 h 641444"/>
                <a:gd name="connsiteX1" fmla="*/ 43327 w 265354"/>
                <a:gd name="connsiteY1" fmla="*/ 232012 h 641444"/>
                <a:gd name="connsiteX2" fmla="*/ 257033 w 265354"/>
                <a:gd name="connsiteY2" fmla="*/ 382137 h 641444"/>
                <a:gd name="connsiteX3" fmla="*/ 93260 w 265354"/>
                <a:gd name="connsiteY3" fmla="*/ 641444 h 64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354" h="641444">
                  <a:moveTo>
                    <a:pt x="38669" y="0"/>
                  </a:moveTo>
                  <a:cubicBezTo>
                    <a:pt x="0" y="152400"/>
                    <a:pt x="6933" y="168323"/>
                    <a:pt x="43327" y="232012"/>
                  </a:cubicBezTo>
                  <a:cubicBezTo>
                    <a:pt x="79721" y="295701"/>
                    <a:pt x="248711" y="313898"/>
                    <a:pt x="257033" y="382137"/>
                  </a:cubicBezTo>
                  <a:cubicBezTo>
                    <a:pt x="265355" y="450376"/>
                    <a:pt x="183108" y="534537"/>
                    <a:pt x="93260" y="641444"/>
                  </a:cubicBezTo>
                </a:path>
              </a:pathLst>
            </a:cu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4486772" y="3586348"/>
              <a:ext cx="251483" cy="623455"/>
            </a:xfrm>
            <a:custGeom>
              <a:avLst/>
              <a:gdLst>
                <a:gd name="connsiteX0" fmla="*/ 34119 w 75062"/>
                <a:gd name="connsiteY0" fmla="*/ 0 h 436728"/>
                <a:gd name="connsiteX1" fmla="*/ 6824 w 75062"/>
                <a:gd name="connsiteY1" fmla="*/ 341194 h 436728"/>
                <a:gd name="connsiteX2" fmla="*/ 75062 w 75062"/>
                <a:gd name="connsiteY2" fmla="*/ 436728 h 436728"/>
                <a:gd name="connsiteX0" fmla="*/ 17060 w 58003"/>
                <a:gd name="connsiteY0" fmla="*/ 0 h 436728"/>
                <a:gd name="connsiteX1" fmla="*/ 43212 w 58003"/>
                <a:gd name="connsiteY1" fmla="*/ 237967 h 436728"/>
                <a:gd name="connsiteX2" fmla="*/ 58003 w 58003"/>
                <a:gd name="connsiteY2" fmla="*/ 436728 h 436728"/>
                <a:gd name="connsiteX0" fmla="*/ 17060 w 152452"/>
                <a:gd name="connsiteY0" fmla="*/ 0 h 436728"/>
                <a:gd name="connsiteX1" fmla="*/ 145628 w 152452"/>
                <a:gd name="connsiteY1" fmla="*/ 208852 h 436728"/>
                <a:gd name="connsiteX2" fmla="*/ 58003 w 152452"/>
                <a:gd name="connsiteY2" fmla="*/ 436728 h 436728"/>
                <a:gd name="connsiteX0" fmla="*/ 17060 w 152452"/>
                <a:gd name="connsiteY0" fmla="*/ 0 h 436728"/>
                <a:gd name="connsiteX1" fmla="*/ 145628 w 152452"/>
                <a:gd name="connsiteY1" fmla="*/ 208852 h 436728"/>
                <a:gd name="connsiteX2" fmla="*/ 58003 w 152452"/>
                <a:gd name="connsiteY2" fmla="*/ 436728 h 436728"/>
                <a:gd name="connsiteX0" fmla="*/ 66020 w 201412"/>
                <a:gd name="connsiteY0" fmla="*/ 0 h 436728"/>
                <a:gd name="connsiteX1" fmla="*/ 194588 w 201412"/>
                <a:gd name="connsiteY1" fmla="*/ 208852 h 436728"/>
                <a:gd name="connsiteX2" fmla="*/ 106963 w 201412"/>
                <a:gd name="connsiteY2" fmla="*/ 436728 h 436728"/>
                <a:gd name="connsiteX0" fmla="*/ 151367 w 201412"/>
                <a:gd name="connsiteY0" fmla="*/ 0 h 436728"/>
                <a:gd name="connsiteX1" fmla="*/ 194588 w 201412"/>
                <a:gd name="connsiteY1" fmla="*/ 179737 h 436728"/>
                <a:gd name="connsiteX2" fmla="*/ 192310 w 201412"/>
                <a:gd name="connsiteY2" fmla="*/ 436728 h 436728"/>
                <a:gd name="connsiteX0" fmla="*/ 66019 w 116064"/>
                <a:gd name="connsiteY0" fmla="*/ 0 h 436728"/>
                <a:gd name="connsiteX1" fmla="*/ 109240 w 116064"/>
                <a:gd name="connsiteY1" fmla="*/ 179737 h 436728"/>
                <a:gd name="connsiteX2" fmla="*/ 106962 w 116064"/>
                <a:gd name="connsiteY2" fmla="*/ 436728 h 436728"/>
                <a:gd name="connsiteX0" fmla="*/ 66019 w 227016"/>
                <a:gd name="connsiteY0" fmla="*/ 0 h 436728"/>
                <a:gd name="connsiteX1" fmla="*/ 109240 w 227016"/>
                <a:gd name="connsiteY1" fmla="*/ 179737 h 436728"/>
                <a:gd name="connsiteX2" fmla="*/ 106962 w 227016"/>
                <a:gd name="connsiteY2" fmla="*/ 436728 h 436728"/>
                <a:gd name="connsiteX0" fmla="*/ 66019 w 227016"/>
                <a:gd name="connsiteY0" fmla="*/ 0 h 436728"/>
                <a:gd name="connsiteX1" fmla="*/ 109240 w 227016"/>
                <a:gd name="connsiteY1" fmla="*/ 208852 h 436728"/>
                <a:gd name="connsiteX2" fmla="*/ 106962 w 227016"/>
                <a:gd name="connsiteY2" fmla="*/ 436728 h 436728"/>
                <a:gd name="connsiteX0" fmla="*/ 40415 w 201412"/>
                <a:gd name="connsiteY0" fmla="*/ 0 h 436728"/>
                <a:gd name="connsiteX1" fmla="*/ 83636 w 201412"/>
                <a:gd name="connsiteY1" fmla="*/ 208852 h 436728"/>
                <a:gd name="connsiteX2" fmla="*/ 81358 w 201412"/>
                <a:gd name="connsiteY2" fmla="*/ 436728 h 436728"/>
                <a:gd name="connsiteX0" fmla="*/ 40415 w 150203"/>
                <a:gd name="connsiteY0" fmla="*/ 0 h 436728"/>
                <a:gd name="connsiteX1" fmla="*/ 83636 w 150203"/>
                <a:gd name="connsiteY1" fmla="*/ 208852 h 436728"/>
                <a:gd name="connsiteX2" fmla="*/ 81358 w 150203"/>
                <a:gd name="connsiteY2" fmla="*/ 436728 h 43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203" h="436728">
                  <a:moveTo>
                    <a:pt x="40415" y="0"/>
                  </a:moveTo>
                  <a:cubicBezTo>
                    <a:pt x="23355" y="134203"/>
                    <a:pt x="0" y="106949"/>
                    <a:pt x="83636" y="208852"/>
                  </a:cubicBezTo>
                  <a:cubicBezTo>
                    <a:pt x="150203" y="339871"/>
                    <a:pt x="50651" y="425355"/>
                    <a:pt x="81358" y="436728"/>
                  </a:cubicBezTo>
                </a:path>
              </a:pathLst>
            </a:cu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 39"/>
            <p:cNvSpPr/>
            <p:nvPr/>
          </p:nvSpPr>
          <p:spPr>
            <a:xfrm rot="404925">
              <a:off x="4484363" y="2930168"/>
              <a:ext cx="159885" cy="592379"/>
            </a:xfrm>
            <a:custGeom>
              <a:avLst/>
              <a:gdLst>
                <a:gd name="connsiteX0" fmla="*/ 150126 w 268406"/>
                <a:gd name="connsiteY0" fmla="*/ 0 h 450376"/>
                <a:gd name="connsiteX1" fmla="*/ 13648 w 268406"/>
                <a:gd name="connsiteY1" fmla="*/ 218364 h 450376"/>
                <a:gd name="connsiteX2" fmla="*/ 232012 w 268406"/>
                <a:gd name="connsiteY2" fmla="*/ 354842 h 450376"/>
                <a:gd name="connsiteX3" fmla="*/ 232012 w 268406"/>
                <a:gd name="connsiteY3" fmla="*/ 450376 h 450376"/>
                <a:gd name="connsiteX0" fmla="*/ 150126 w 247805"/>
                <a:gd name="connsiteY0" fmla="*/ 0 h 459891"/>
                <a:gd name="connsiteX1" fmla="*/ 13648 w 247805"/>
                <a:gd name="connsiteY1" fmla="*/ 218364 h 459891"/>
                <a:gd name="connsiteX2" fmla="*/ 232012 w 247805"/>
                <a:gd name="connsiteY2" fmla="*/ 354842 h 459891"/>
                <a:gd name="connsiteX3" fmla="*/ 108404 w 247805"/>
                <a:gd name="connsiteY3" fmla="*/ 459891 h 459891"/>
                <a:gd name="connsiteX0" fmla="*/ 150126 w 247805"/>
                <a:gd name="connsiteY0" fmla="*/ 0 h 459891"/>
                <a:gd name="connsiteX1" fmla="*/ 13648 w 247805"/>
                <a:gd name="connsiteY1" fmla="*/ 218364 h 459891"/>
                <a:gd name="connsiteX2" fmla="*/ 232012 w 247805"/>
                <a:gd name="connsiteY2" fmla="*/ 354842 h 459891"/>
                <a:gd name="connsiteX3" fmla="*/ 108404 w 247805"/>
                <a:gd name="connsiteY3" fmla="*/ 459891 h 459891"/>
                <a:gd name="connsiteX0" fmla="*/ 138134 w 143990"/>
                <a:gd name="connsiteY0" fmla="*/ 0 h 459891"/>
                <a:gd name="connsiteX1" fmla="*/ 1656 w 143990"/>
                <a:gd name="connsiteY1" fmla="*/ 218364 h 459891"/>
                <a:gd name="connsiteX2" fmla="*/ 128197 w 143990"/>
                <a:gd name="connsiteY2" fmla="*/ 297752 h 459891"/>
                <a:gd name="connsiteX3" fmla="*/ 96412 w 143990"/>
                <a:gd name="connsiteY3" fmla="*/ 459891 h 459891"/>
                <a:gd name="connsiteX0" fmla="*/ 75063 w 75063"/>
                <a:gd name="connsiteY0" fmla="*/ 0 h 459891"/>
                <a:gd name="connsiteX1" fmla="*/ 12750 w 75063"/>
                <a:gd name="connsiteY1" fmla="*/ 170789 h 459891"/>
                <a:gd name="connsiteX2" fmla="*/ 65126 w 75063"/>
                <a:gd name="connsiteY2" fmla="*/ 297752 h 459891"/>
                <a:gd name="connsiteX3" fmla="*/ 33341 w 75063"/>
                <a:gd name="connsiteY3" fmla="*/ 459891 h 459891"/>
                <a:gd name="connsiteX0" fmla="*/ 62493 w 64019"/>
                <a:gd name="connsiteY0" fmla="*/ 0 h 459891"/>
                <a:gd name="connsiteX1" fmla="*/ 53634 w 64019"/>
                <a:gd name="connsiteY1" fmla="*/ 66605 h 459891"/>
                <a:gd name="connsiteX2" fmla="*/ 180 w 64019"/>
                <a:gd name="connsiteY2" fmla="*/ 170789 h 459891"/>
                <a:gd name="connsiteX3" fmla="*/ 52556 w 64019"/>
                <a:gd name="connsiteY3" fmla="*/ 297752 h 459891"/>
                <a:gd name="connsiteX4" fmla="*/ 20771 w 64019"/>
                <a:gd name="connsiteY4" fmla="*/ 459891 h 459891"/>
                <a:gd name="connsiteX0" fmla="*/ 30708 w 58722"/>
                <a:gd name="connsiteY0" fmla="*/ 0 h 456719"/>
                <a:gd name="connsiteX1" fmla="*/ 53634 w 58722"/>
                <a:gd name="connsiteY1" fmla="*/ 63433 h 456719"/>
                <a:gd name="connsiteX2" fmla="*/ 180 w 58722"/>
                <a:gd name="connsiteY2" fmla="*/ 167617 h 456719"/>
                <a:gd name="connsiteX3" fmla="*/ 52556 w 58722"/>
                <a:gd name="connsiteY3" fmla="*/ 294580 h 456719"/>
                <a:gd name="connsiteX4" fmla="*/ 20771 w 58722"/>
                <a:gd name="connsiteY4" fmla="*/ 456719 h 456719"/>
                <a:gd name="connsiteX0" fmla="*/ 30708 w 58722"/>
                <a:gd name="connsiteY0" fmla="*/ 0 h 456719"/>
                <a:gd name="connsiteX1" fmla="*/ 53634 w 58722"/>
                <a:gd name="connsiteY1" fmla="*/ 63433 h 456719"/>
                <a:gd name="connsiteX2" fmla="*/ 180 w 58722"/>
                <a:gd name="connsiteY2" fmla="*/ 167617 h 456719"/>
                <a:gd name="connsiteX3" fmla="*/ 52556 w 58722"/>
                <a:gd name="connsiteY3" fmla="*/ 294580 h 456719"/>
                <a:gd name="connsiteX4" fmla="*/ 20771 w 58722"/>
                <a:gd name="connsiteY4" fmla="*/ 456719 h 456719"/>
                <a:gd name="connsiteX0" fmla="*/ 34169 w 59449"/>
                <a:gd name="connsiteY0" fmla="*/ 0 h 456719"/>
                <a:gd name="connsiteX1" fmla="*/ 3641 w 59449"/>
                <a:gd name="connsiteY1" fmla="*/ 167617 h 456719"/>
                <a:gd name="connsiteX2" fmla="*/ 56017 w 59449"/>
                <a:gd name="connsiteY2" fmla="*/ 294580 h 456719"/>
                <a:gd name="connsiteX3" fmla="*/ 24232 w 59449"/>
                <a:gd name="connsiteY3" fmla="*/ 456719 h 456719"/>
                <a:gd name="connsiteX0" fmla="*/ 129968 w 155248"/>
                <a:gd name="connsiteY0" fmla="*/ 0 h 456719"/>
                <a:gd name="connsiteX1" fmla="*/ 99440 w 155248"/>
                <a:gd name="connsiteY1" fmla="*/ 167617 h 456719"/>
                <a:gd name="connsiteX2" fmla="*/ 151816 w 155248"/>
                <a:gd name="connsiteY2" fmla="*/ 294580 h 456719"/>
                <a:gd name="connsiteX3" fmla="*/ 120031 w 155248"/>
                <a:gd name="connsiteY3" fmla="*/ 456719 h 456719"/>
                <a:gd name="connsiteX0" fmla="*/ 129968 w 157213"/>
                <a:gd name="connsiteY0" fmla="*/ 0 h 456719"/>
                <a:gd name="connsiteX1" fmla="*/ 152415 w 157213"/>
                <a:gd name="connsiteY1" fmla="*/ 158102 h 456719"/>
                <a:gd name="connsiteX2" fmla="*/ 151816 w 157213"/>
                <a:gd name="connsiteY2" fmla="*/ 294580 h 456719"/>
                <a:gd name="connsiteX3" fmla="*/ 120031 w 157213"/>
                <a:gd name="connsiteY3" fmla="*/ 456719 h 456719"/>
                <a:gd name="connsiteX0" fmla="*/ 129968 w 154660"/>
                <a:gd name="connsiteY0" fmla="*/ 0 h 456719"/>
                <a:gd name="connsiteX1" fmla="*/ 152415 w 154660"/>
                <a:gd name="connsiteY1" fmla="*/ 158102 h 456719"/>
                <a:gd name="connsiteX2" fmla="*/ 116500 w 154660"/>
                <a:gd name="connsiteY2" fmla="*/ 218460 h 456719"/>
                <a:gd name="connsiteX3" fmla="*/ 120031 w 154660"/>
                <a:gd name="connsiteY3" fmla="*/ 456719 h 456719"/>
                <a:gd name="connsiteX0" fmla="*/ 129968 w 155348"/>
                <a:gd name="connsiteY0" fmla="*/ 0 h 298136"/>
                <a:gd name="connsiteX1" fmla="*/ 152415 w 155348"/>
                <a:gd name="connsiteY1" fmla="*/ 158102 h 298136"/>
                <a:gd name="connsiteX2" fmla="*/ 116500 w 155348"/>
                <a:gd name="connsiteY2" fmla="*/ 218460 h 298136"/>
                <a:gd name="connsiteX3" fmla="*/ 155348 w 155348"/>
                <a:gd name="connsiteY3" fmla="*/ 298136 h 298136"/>
                <a:gd name="connsiteX0" fmla="*/ 13957 w 41292"/>
                <a:gd name="connsiteY0" fmla="*/ 0 h 298136"/>
                <a:gd name="connsiteX1" fmla="*/ 29819 w 41292"/>
                <a:gd name="connsiteY1" fmla="*/ 85634 h 298136"/>
                <a:gd name="connsiteX2" fmla="*/ 36404 w 41292"/>
                <a:gd name="connsiteY2" fmla="*/ 158102 h 298136"/>
                <a:gd name="connsiteX3" fmla="*/ 489 w 41292"/>
                <a:gd name="connsiteY3" fmla="*/ 218460 h 298136"/>
                <a:gd name="connsiteX4" fmla="*/ 39337 w 41292"/>
                <a:gd name="connsiteY4" fmla="*/ 298136 h 298136"/>
                <a:gd name="connsiteX0" fmla="*/ 30259 w 55639"/>
                <a:gd name="connsiteY0" fmla="*/ 0 h 298136"/>
                <a:gd name="connsiteX1" fmla="*/ 3741 w 55639"/>
                <a:gd name="connsiteY1" fmla="*/ 95149 h 298136"/>
                <a:gd name="connsiteX2" fmla="*/ 52706 w 55639"/>
                <a:gd name="connsiteY2" fmla="*/ 158102 h 298136"/>
                <a:gd name="connsiteX3" fmla="*/ 16791 w 55639"/>
                <a:gd name="connsiteY3" fmla="*/ 218460 h 298136"/>
                <a:gd name="connsiteX4" fmla="*/ 55639 w 55639"/>
                <a:gd name="connsiteY4" fmla="*/ 298136 h 298136"/>
                <a:gd name="connsiteX0" fmla="*/ 28204 w 53584"/>
                <a:gd name="connsiteY0" fmla="*/ 0 h 298136"/>
                <a:gd name="connsiteX1" fmla="*/ 40534 w 53584"/>
                <a:gd name="connsiteY1" fmla="*/ 50746 h 298136"/>
                <a:gd name="connsiteX2" fmla="*/ 1686 w 53584"/>
                <a:gd name="connsiteY2" fmla="*/ 95149 h 298136"/>
                <a:gd name="connsiteX3" fmla="*/ 50651 w 53584"/>
                <a:gd name="connsiteY3" fmla="*/ 158102 h 298136"/>
                <a:gd name="connsiteX4" fmla="*/ 14736 w 53584"/>
                <a:gd name="connsiteY4" fmla="*/ 218460 h 298136"/>
                <a:gd name="connsiteX5" fmla="*/ 53584 w 53584"/>
                <a:gd name="connsiteY5" fmla="*/ 298136 h 298136"/>
                <a:gd name="connsiteX0" fmla="*/ 28204 w 58124"/>
                <a:gd name="connsiteY0" fmla="*/ 0 h 298136"/>
                <a:gd name="connsiteX1" fmla="*/ 40534 w 58124"/>
                <a:gd name="connsiteY1" fmla="*/ 50746 h 298136"/>
                <a:gd name="connsiteX2" fmla="*/ 1686 w 58124"/>
                <a:gd name="connsiteY2" fmla="*/ 95149 h 298136"/>
                <a:gd name="connsiteX3" fmla="*/ 50651 w 58124"/>
                <a:gd name="connsiteY3" fmla="*/ 158102 h 298136"/>
                <a:gd name="connsiteX4" fmla="*/ 46521 w 58124"/>
                <a:gd name="connsiteY4" fmla="*/ 247005 h 298136"/>
                <a:gd name="connsiteX5" fmla="*/ 53584 w 58124"/>
                <a:gd name="connsiteY5" fmla="*/ 298136 h 298136"/>
                <a:gd name="connsiteX0" fmla="*/ 69436 w 99356"/>
                <a:gd name="connsiteY0" fmla="*/ 0 h 298136"/>
                <a:gd name="connsiteX1" fmla="*/ 81766 w 99356"/>
                <a:gd name="connsiteY1" fmla="*/ 50746 h 298136"/>
                <a:gd name="connsiteX2" fmla="*/ 42918 w 99356"/>
                <a:gd name="connsiteY2" fmla="*/ 95149 h 298136"/>
                <a:gd name="connsiteX3" fmla="*/ 91883 w 99356"/>
                <a:gd name="connsiteY3" fmla="*/ 158102 h 298136"/>
                <a:gd name="connsiteX4" fmla="*/ 87753 w 99356"/>
                <a:gd name="connsiteY4" fmla="*/ 247005 h 298136"/>
                <a:gd name="connsiteX5" fmla="*/ 94816 w 99356"/>
                <a:gd name="connsiteY5" fmla="*/ 298136 h 298136"/>
                <a:gd name="connsiteX0" fmla="*/ 28204 w 58124"/>
                <a:gd name="connsiteY0" fmla="*/ 0 h 247005"/>
                <a:gd name="connsiteX1" fmla="*/ 40534 w 58124"/>
                <a:gd name="connsiteY1" fmla="*/ 50746 h 247005"/>
                <a:gd name="connsiteX2" fmla="*/ 1686 w 58124"/>
                <a:gd name="connsiteY2" fmla="*/ 95149 h 247005"/>
                <a:gd name="connsiteX3" fmla="*/ 50651 w 58124"/>
                <a:gd name="connsiteY3" fmla="*/ 158102 h 247005"/>
                <a:gd name="connsiteX4" fmla="*/ 46521 w 58124"/>
                <a:gd name="connsiteY4" fmla="*/ 247005 h 247005"/>
                <a:gd name="connsiteX0" fmla="*/ 28204 w 50651"/>
                <a:gd name="connsiteY0" fmla="*/ 0 h 158102"/>
                <a:gd name="connsiteX1" fmla="*/ 40534 w 50651"/>
                <a:gd name="connsiteY1" fmla="*/ 50746 h 158102"/>
                <a:gd name="connsiteX2" fmla="*/ 1686 w 50651"/>
                <a:gd name="connsiteY2" fmla="*/ 95149 h 158102"/>
                <a:gd name="connsiteX3" fmla="*/ 50651 w 50651"/>
                <a:gd name="connsiteY3" fmla="*/ 158102 h 158102"/>
                <a:gd name="connsiteX0" fmla="*/ 28952 w 70424"/>
                <a:gd name="connsiteY0" fmla="*/ 0 h 158102"/>
                <a:gd name="connsiteX1" fmla="*/ 66004 w 70424"/>
                <a:gd name="connsiteY1" fmla="*/ 47574 h 158102"/>
                <a:gd name="connsiteX2" fmla="*/ 2434 w 70424"/>
                <a:gd name="connsiteY2" fmla="*/ 95149 h 158102"/>
                <a:gd name="connsiteX3" fmla="*/ 51399 w 70424"/>
                <a:gd name="connsiteY3" fmla="*/ 158102 h 158102"/>
                <a:gd name="connsiteX0" fmla="*/ 299 w 74133"/>
                <a:gd name="connsiteY0" fmla="*/ 0 h 142244"/>
                <a:gd name="connsiteX1" fmla="*/ 72667 w 74133"/>
                <a:gd name="connsiteY1" fmla="*/ 31716 h 142244"/>
                <a:gd name="connsiteX2" fmla="*/ 9097 w 74133"/>
                <a:gd name="connsiteY2" fmla="*/ 79291 h 142244"/>
                <a:gd name="connsiteX3" fmla="*/ 58062 w 74133"/>
                <a:gd name="connsiteY3" fmla="*/ 142244 h 142244"/>
                <a:gd name="connsiteX0" fmla="*/ 28552 w 102386"/>
                <a:gd name="connsiteY0" fmla="*/ 0 h 142244"/>
                <a:gd name="connsiteX1" fmla="*/ 100920 w 102386"/>
                <a:gd name="connsiteY1" fmla="*/ 31716 h 142244"/>
                <a:gd name="connsiteX2" fmla="*/ 37350 w 102386"/>
                <a:gd name="connsiteY2" fmla="*/ 79291 h 142244"/>
                <a:gd name="connsiteX3" fmla="*/ 86315 w 102386"/>
                <a:gd name="connsiteY3" fmla="*/ 142244 h 142244"/>
                <a:gd name="connsiteX0" fmla="*/ 28552 w 86315"/>
                <a:gd name="connsiteY0" fmla="*/ 0 h 142244"/>
                <a:gd name="connsiteX1" fmla="*/ 76199 w 86315"/>
                <a:gd name="connsiteY1" fmla="*/ 38059 h 142244"/>
                <a:gd name="connsiteX2" fmla="*/ 37350 w 86315"/>
                <a:gd name="connsiteY2" fmla="*/ 79291 h 142244"/>
                <a:gd name="connsiteX3" fmla="*/ 86315 w 86315"/>
                <a:gd name="connsiteY3" fmla="*/ 142244 h 142244"/>
                <a:gd name="connsiteX0" fmla="*/ 28552 w 77665"/>
                <a:gd name="connsiteY0" fmla="*/ 0 h 104184"/>
                <a:gd name="connsiteX1" fmla="*/ 76199 w 77665"/>
                <a:gd name="connsiteY1" fmla="*/ 38059 h 104184"/>
                <a:gd name="connsiteX2" fmla="*/ 37350 w 77665"/>
                <a:gd name="connsiteY2" fmla="*/ 79291 h 104184"/>
                <a:gd name="connsiteX3" fmla="*/ 75720 w 77665"/>
                <a:gd name="connsiteY3" fmla="*/ 104184 h 104184"/>
                <a:gd name="connsiteX0" fmla="*/ 28552 w 89847"/>
                <a:gd name="connsiteY0" fmla="*/ 0 h 151759"/>
                <a:gd name="connsiteX1" fmla="*/ 76199 w 89847"/>
                <a:gd name="connsiteY1" fmla="*/ 38059 h 151759"/>
                <a:gd name="connsiteX2" fmla="*/ 37350 w 89847"/>
                <a:gd name="connsiteY2" fmla="*/ 79291 h 151759"/>
                <a:gd name="connsiteX3" fmla="*/ 89847 w 89847"/>
                <a:gd name="connsiteY3" fmla="*/ 151759 h 151759"/>
                <a:gd name="connsiteX0" fmla="*/ 28552 w 117691"/>
                <a:gd name="connsiteY0" fmla="*/ 0 h 151759"/>
                <a:gd name="connsiteX1" fmla="*/ 76199 w 117691"/>
                <a:gd name="connsiteY1" fmla="*/ 38059 h 151759"/>
                <a:gd name="connsiteX2" fmla="*/ 37350 w 117691"/>
                <a:gd name="connsiteY2" fmla="*/ 79291 h 151759"/>
                <a:gd name="connsiteX3" fmla="*/ 89847 w 117691"/>
                <a:gd name="connsiteY3" fmla="*/ 151759 h 151759"/>
                <a:gd name="connsiteX0" fmla="*/ 28552 w 89438"/>
                <a:gd name="connsiteY0" fmla="*/ 0 h 126386"/>
                <a:gd name="connsiteX1" fmla="*/ 76199 w 89438"/>
                <a:gd name="connsiteY1" fmla="*/ 38059 h 126386"/>
                <a:gd name="connsiteX2" fmla="*/ 37350 w 89438"/>
                <a:gd name="connsiteY2" fmla="*/ 79291 h 126386"/>
                <a:gd name="connsiteX3" fmla="*/ 61594 w 89438"/>
                <a:gd name="connsiteY3" fmla="*/ 126386 h 126386"/>
                <a:gd name="connsiteX0" fmla="*/ 28552 w 89438"/>
                <a:gd name="connsiteY0" fmla="*/ 0 h 126386"/>
                <a:gd name="connsiteX1" fmla="*/ 76199 w 89438"/>
                <a:gd name="connsiteY1" fmla="*/ 38059 h 126386"/>
                <a:gd name="connsiteX2" fmla="*/ 54416 w 89438"/>
                <a:gd name="connsiteY2" fmla="*/ 67881 h 126386"/>
                <a:gd name="connsiteX3" fmla="*/ 61594 w 89438"/>
                <a:gd name="connsiteY3" fmla="*/ 126386 h 126386"/>
                <a:gd name="connsiteX0" fmla="*/ 28552 w 81354"/>
                <a:gd name="connsiteY0" fmla="*/ 0 h 126386"/>
                <a:gd name="connsiteX1" fmla="*/ 76199 w 81354"/>
                <a:gd name="connsiteY1" fmla="*/ 38059 h 126386"/>
                <a:gd name="connsiteX2" fmla="*/ 54416 w 81354"/>
                <a:gd name="connsiteY2" fmla="*/ 67881 h 126386"/>
                <a:gd name="connsiteX3" fmla="*/ 61594 w 81354"/>
                <a:gd name="connsiteY3" fmla="*/ 126386 h 126386"/>
                <a:gd name="connsiteX0" fmla="*/ 32 w 52834"/>
                <a:gd name="connsiteY0" fmla="*/ 0 h 126386"/>
                <a:gd name="connsiteX1" fmla="*/ 36667 w 52834"/>
                <a:gd name="connsiteY1" fmla="*/ 10532 h 126386"/>
                <a:gd name="connsiteX2" fmla="*/ 47679 w 52834"/>
                <a:gd name="connsiteY2" fmla="*/ 38059 h 126386"/>
                <a:gd name="connsiteX3" fmla="*/ 25896 w 52834"/>
                <a:gd name="connsiteY3" fmla="*/ 67881 h 126386"/>
                <a:gd name="connsiteX4" fmla="*/ 33074 w 52834"/>
                <a:gd name="connsiteY4" fmla="*/ 126386 h 126386"/>
                <a:gd name="connsiteX0" fmla="*/ 20581 w 29372"/>
                <a:gd name="connsiteY0" fmla="*/ 0 h 127264"/>
                <a:gd name="connsiteX1" fmla="*/ 13205 w 29372"/>
                <a:gd name="connsiteY1" fmla="*/ 11410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0 h 127264"/>
                <a:gd name="connsiteX1" fmla="*/ 3325 w 29372"/>
                <a:gd name="connsiteY1" fmla="*/ 33352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0 h 127264"/>
                <a:gd name="connsiteX1" fmla="*/ 24217 w 29372"/>
                <a:gd name="connsiteY1" fmla="*/ 38937 h 127264"/>
                <a:gd name="connsiteX2" fmla="*/ 2434 w 29372"/>
                <a:gd name="connsiteY2" fmla="*/ 68759 h 127264"/>
                <a:gd name="connsiteX3" fmla="*/ 9612 w 29372"/>
                <a:gd name="connsiteY3" fmla="*/ 127264 h 127264"/>
                <a:gd name="connsiteX0" fmla="*/ 20581 w 29372"/>
                <a:gd name="connsiteY0" fmla="*/ 0 h 127264"/>
                <a:gd name="connsiteX1" fmla="*/ 8714 w 29372"/>
                <a:gd name="connsiteY1" fmla="*/ 18432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3949 h 131213"/>
                <a:gd name="connsiteX1" fmla="*/ 19492 w 29372"/>
                <a:gd name="connsiteY1" fmla="*/ 3072 h 131213"/>
                <a:gd name="connsiteX2" fmla="*/ 8714 w 29372"/>
                <a:gd name="connsiteY2" fmla="*/ 22381 h 131213"/>
                <a:gd name="connsiteX3" fmla="*/ 24217 w 29372"/>
                <a:gd name="connsiteY3" fmla="*/ 42886 h 131213"/>
                <a:gd name="connsiteX4" fmla="*/ 2434 w 29372"/>
                <a:gd name="connsiteY4" fmla="*/ 72708 h 131213"/>
                <a:gd name="connsiteX5" fmla="*/ 9612 w 29372"/>
                <a:gd name="connsiteY5" fmla="*/ 131213 h 131213"/>
                <a:gd name="connsiteX0" fmla="*/ 20581 w 29372"/>
                <a:gd name="connsiteY0" fmla="*/ 0 h 127264"/>
                <a:gd name="connsiteX1" fmla="*/ 8714 w 29372"/>
                <a:gd name="connsiteY1" fmla="*/ 18432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0 h 127264"/>
                <a:gd name="connsiteX1" fmla="*/ 24217 w 29372"/>
                <a:gd name="connsiteY1" fmla="*/ 38937 h 127264"/>
                <a:gd name="connsiteX2" fmla="*/ 2434 w 29372"/>
                <a:gd name="connsiteY2" fmla="*/ 68759 h 127264"/>
                <a:gd name="connsiteX3" fmla="*/ 9612 w 29372"/>
                <a:gd name="connsiteY3" fmla="*/ 127264 h 127264"/>
                <a:gd name="connsiteX0" fmla="*/ 20581 w 29372"/>
                <a:gd name="connsiteY0" fmla="*/ 0 h 127264"/>
                <a:gd name="connsiteX1" fmla="*/ 10510 w 29372"/>
                <a:gd name="connsiteY1" fmla="*/ 20187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0 h 127264"/>
                <a:gd name="connsiteX1" fmla="*/ 24217 w 29372"/>
                <a:gd name="connsiteY1" fmla="*/ 38937 h 127264"/>
                <a:gd name="connsiteX2" fmla="*/ 2434 w 29372"/>
                <a:gd name="connsiteY2" fmla="*/ 68759 h 127264"/>
                <a:gd name="connsiteX3" fmla="*/ 9612 w 29372"/>
                <a:gd name="connsiteY3" fmla="*/ 127264 h 127264"/>
                <a:gd name="connsiteX0" fmla="*/ 2617 w 29372"/>
                <a:gd name="connsiteY0" fmla="*/ 0 h 106200"/>
                <a:gd name="connsiteX1" fmla="*/ 24217 w 29372"/>
                <a:gd name="connsiteY1" fmla="*/ 17873 h 106200"/>
                <a:gd name="connsiteX2" fmla="*/ 2434 w 29372"/>
                <a:gd name="connsiteY2" fmla="*/ 47695 h 106200"/>
                <a:gd name="connsiteX3" fmla="*/ 9612 w 29372"/>
                <a:gd name="connsiteY3" fmla="*/ 106200 h 106200"/>
                <a:gd name="connsiteX0" fmla="*/ 2467 w 29222"/>
                <a:gd name="connsiteY0" fmla="*/ 0 h 106200"/>
                <a:gd name="connsiteX1" fmla="*/ 23169 w 29222"/>
                <a:gd name="connsiteY1" fmla="*/ 27527 h 106200"/>
                <a:gd name="connsiteX2" fmla="*/ 2284 w 29222"/>
                <a:gd name="connsiteY2" fmla="*/ 47695 h 106200"/>
                <a:gd name="connsiteX3" fmla="*/ 9462 w 29222"/>
                <a:gd name="connsiteY3" fmla="*/ 106200 h 106200"/>
                <a:gd name="connsiteX0" fmla="*/ 1719 w 32965"/>
                <a:gd name="connsiteY0" fmla="*/ 0 h 78114"/>
                <a:gd name="connsiteX1" fmla="*/ 22421 w 32965"/>
                <a:gd name="connsiteY1" fmla="*/ 27527 h 78114"/>
                <a:gd name="connsiteX2" fmla="*/ 1536 w 32965"/>
                <a:gd name="connsiteY2" fmla="*/ 47695 h 78114"/>
                <a:gd name="connsiteX3" fmla="*/ 13205 w 32965"/>
                <a:gd name="connsiteY3" fmla="*/ 78114 h 78114"/>
                <a:gd name="connsiteX0" fmla="*/ 2617 w 33863"/>
                <a:gd name="connsiteY0" fmla="*/ 0 h 78114"/>
                <a:gd name="connsiteX1" fmla="*/ 23319 w 33863"/>
                <a:gd name="connsiteY1" fmla="*/ 27527 h 78114"/>
                <a:gd name="connsiteX2" fmla="*/ 1536 w 33863"/>
                <a:gd name="connsiteY2" fmla="*/ 34530 h 78114"/>
                <a:gd name="connsiteX3" fmla="*/ 14103 w 33863"/>
                <a:gd name="connsiteY3" fmla="*/ 78114 h 78114"/>
                <a:gd name="connsiteX0" fmla="*/ 2168 w 33414"/>
                <a:gd name="connsiteY0" fmla="*/ 0 h 78114"/>
                <a:gd name="connsiteX1" fmla="*/ 20175 w 33414"/>
                <a:gd name="connsiteY1" fmla="*/ 6463 h 78114"/>
                <a:gd name="connsiteX2" fmla="*/ 1087 w 33414"/>
                <a:gd name="connsiteY2" fmla="*/ 34530 h 78114"/>
                <a:gd name="connsiteX3" fmla="*/ 13654 w 33414"/>
                <a:gd name="connsiteY3" fmla="*/ 78114 h 78114"/>
                <a:gd name="connsiteX0" fmla="*/ 1569 w 32815"/>
                <a:gd name="connsiteY0" fmla="*/ 0 h 78114"/>
                <a:gd name="connsiteX1" fmla="*/ 15983 w 32815"/>
                <a:gd name="connsiteY1" fmla="*/ 18751 h 78114"/>
                <a:gd name="connsiteX2" fmla="*/ 488 w 32815"/>
                <a:gd name="connsiteY2" fmla="*/ 34530 h 78114"/>
                <a:gd name="connsiteX3" fmla="*/ 13055 w 32815"/>
                <a:gd name="connsiteY3" fmla="*/ 78114 h 78114"/>
                <a:gd name="connsiteX0" fmla="*/ 1569 w 16163"/>
                <a:gd name="connsiteY0" fmla="*/ 0 h 78114"/>
                <a:gd name="connsiteX1" fmla="*/ 15983 w 16163"/>
                <a:gd name="connsiteY1" fmla="*/ 18751 h 78114"/>
                <a:gd name="connsiteX2" fmla="*/ 488 w 16163"/>
                <a:gd name="connsiteY2" fmla="*/ 34530 h 78114"/>
                <a:gd name="connsiteX3" fmla="*/ 13055 w 16163"/>
                <a:gd name="connsiteY3" fmla="*/ 78114 h 78114"/>
                <a:gd name="connsiteX0" fmla="*/ 1569 w 33714"/>
                <a:gd name="connsiteY0" fmla="*/ 0 h 78114"/>
                <a:gd name="connsiteX1" fmla="*/ 15983 w 33714"/>
                <a:gd name="connsiteY1" fmla="*/ 18751 h 78114"/>
                <a:gd name="connsiteX2" fmla="*/ 488 w 33714"/>
                <a:gd name="connsiteY2" fmla="*/ 34530 h 78114"/>
                <a:gd name="connsiteX3" fmla="*/ 13055 w 33714"/>
                <a:gd name="connsiteY3" fmla="*/ 78114 h 78114"/>
                <a:gd name="connsiteX0" fmla="*/ 1719 w 16313"/>
                <a:gd name="connsiteY0" fmla="*/ 0 h 78114"/>
                <a:gd name="connsiteX1" fmla="*/ 16133 w 16313"/>
                <a:gd name="connsiteY1" fmla="*/ 18751 h 78114"/>
                <a:gd name="connsiteX2" fmla="*/ 638 w 16313"/>
                <a:gd name="connsiteY2" fmla="*/ 34530 h 78114"/>
                <a:gd name="connsiteX3" fmla="*/ 12307 w 16313"/>
                <a:gd name="connsiteY3" fmla="*/ 56172 h 78114"/>
                <a:gd name="connsiteX4" fmla="*/ 13205 w 16313"/>
                <a:gd name="connsiteY4" fmla="*/ 78114 h 78114"/>
                <a:gd name="connsiteX0" fmla="*/ 1719 w 16313"/>
                <a:gd name="connsiteY0" fmla="*/ 0 h 56172"/>
                <a:gd name="connsiteX1" fmla="*/ 16133 w 16313"/>
                <a:gd name="connsiteY1" fmla="*/ 18751 h 56172"/>
                <a:gd name="connsiteX2" fmla="*/ 638 w 16313"/>
                <a:gd name="connsiteY2" fmla="*/ 34530 h 56172"/>
                <a:gd name="connsiteX3" fmla="*/ 12307 w 16313"/>
                <a:gd name="connsiteY3" fmla="*/ 56172 h 56172"/>
                <a:gd name="connsiteX0" fmla="*/ 0 w 15482"/>
                <a:gd name="connsiteY0" fmla="*/ 0 h 56172"/>
                <a:gd name="connsiteX1" fmla="*/ 14414 w 15482"/>
                <a:gd name="connsiteY1" fmla="*/ 18751 h 56172"/>
                <a:gd name="connsiteX2" fmla="*/ 6410 w 15482"/>
                <a:gd name="connsiteY2" fmla="*/ 38209 h 56172"/>
                <a:gd name="connsiteX3" fmla="*/ 10588 w 15482"/>
                <a:gd name="connsiteY3" fmla="*/ 56172 h 56172"/>
                <a:gd name="connsiteX0" fmla="*/ 5100 w 15688"/>
                <a:gd name="connsiteY0" fmla="*/ 0 h 56172"/>
                <a:gd name="connsiteX1" fmla="*/ 1068 w 15688"/>
                <a:gd name="connsiteY1" fmla="*/ 21427 h 56172"/>
                <a:gd name="connsiteX2" fmla="*/ 11510 w 15688"/>
                <a:gd name="connsiteY2" fmla="*/ 38209 h 56172"/>
                <a:gd name="connsiteX3" fmla="*/ 15688 w 15688"/>
                <a:gd name="connsiteY3" fmla="*/ 56172 h 5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8" h="56172">
                  <a:moveTo>
                    <a:pt x="5100" y="0"/>
                  </a:moveTo>
                  <a:cubicBezTo>
                    <a:pt x="5857" y="8112"/>
                    <a:pt x="0" y="15059"/>
                    <a:pt x="1068" y="21427"/>
                  </a:cubicBezTo>
                  <a:cubicBezTo>
                    <a:pt x="2136" y="27795"/>
                    <a:pt x="9073" y="32418"/>
                    <a:pt x="11510" y="38209"/>
                  </a:cubicBezTo>
                  <a:cubicBezTo>
                    <a:pt x="13947" y="44000"/>
                    <a:pt x="13594" y="48908"/>
                    <a:pt x="15688" y="56172"/>
                  </a:cubicBezTo>
                </a:path>
              </a:pathLst>
            </a:cu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 40"/>
            <p:cNvSpPr/>
            <p:nvPr/>
          </p:nvSpPr>
          <p:spPr>
            <a:xfrm rot="20839686" flipH="1">
              <a:off x="4467827" y="4227325"/>
              <a:ext cx="215929" cy="701324"/>
            </a:xfrm>
            <a:custGeom>
              <a:avLst/>
              <a:gdLst>
                <a:gd name="connsiteX0" fmla="*/ 150126 w 268406"/>
                <a:gd name="connsiteY0" fmla="*/ 0 h 450376"/>
                <a:gd name="connsiteX1" fmla="*/ 13648 w 268406"/>
                <a:gd name="connsiteY1" fmla="*/ 218364 h 450376"/>
                <a:gd name="connsiteX2" fmla="*/ 232012 w 268406"/>
                <a:gd name="connsiteY2" fmla="*/ 354842 h 450376"/>
                <a:gd name="connsiteX3" fmla="*/ 232012 w 268406"/>
                <a:gd name="connsiteY3" fmla="*/ 450376 h 450376"/>
                <a:gd name="connsiteX0" fmla="*/ 150126 w 247805"/>
                <a:gd name="connsiteY0" fmla="*/ 0 h 459891"/>
                <a:gd name="connsiteX1" fmla="*/ 13648 w 247805"/>
                <a:gd name="connsiteY1" fmla="*/ 218364 h 459891"/>
                <a:gd name="connsiteX2" fmla="*/ 232012 w 247805"/>
                <a:gd name="connsiteY2" fmla="*/ 354842 h 459891"/>
                <a:gd name="connsiteX3" fmla="*/ 108404 w 247805"/>
                <a:gd name="connsiteY3" fmla="*/ 459891 h 459891"/>
                <a:gd name="connsiteX0" fmla="*/ 150126 w 247805"/>
                <a:gd name="connsiteY0" fmla="*/ 0 h 459891"/>
                <a:gd name="connsiteX1" fmla="*/ 13648 w 247805"/>
                <a:gd name="connsiteY1" fmla="*/ 218364 h 459891"/>
                <a:gd name="connsiteX2" fmla="*/ 232012 w 247805"/>
                <a:gd name="connsiteY2" fmla="*/ 354842 h 459891"/>
                <a:gd name="connsiteX3" fmla="*/ 108404 w 247805"/>
                <a:gd name="connsiteY3" fmla="*/ 459891 h 459891"/>
                <a:gd name="connsiteX0" fmla="*/ 138134 w 143990"/>
                <a:gd name="connsiteY0" fmla="*/ 0 h 459891"/>
                <a:gd name="connsiteX1" fmla="*/ 1656 w 143990"/>
                <a:gd name="connsiteY1" fmla="*/ 218364 h 459891"/>
                <a:gd name="connsiteX2" fmla="*/ 128197 w 143990"/>
                <a:gd name="connsiteY2" fmla="*/ 297752 h 459891"/>
                <a:gd name="connsiteX3" fmla="*/ 96412 w 143990"/>
                <a:gd name="connsiteY3" fmla="*/ 459891 h 459891"/>
                <a:gd name="connsiteX0" fmla="*/ 75063 w 75063"/>
                <a:gd name="connsiteY0" fmla="*/ 0 h 459891"/>
                <a:gd name="connsiteX1" fmla="*/ 12750 w 75063"/>
                <a:gd name="connsiteY1" fmla="*/ 170789 h 459891"/>
                <a:gd name="connsiteX2" fmla="*/ 65126 w 75063"/>
                <a:gd name="connsiteY2" fmla="*/ 297752 h 459891"/>
                <a:gd name="connsiteX3" fmla="*/ 33341 w 75063"/>
                <a:gd name="connsiteY3" fmla="*/ 459891 h 459891"/>
                <a:gd name="connsiteX0" fmla="*/ 62493 w 64019"/>
                <a:gd name="connsiteY0" fmla="*/ 0 h 459891"/>
                <a:gd name="connsiteX1" fmla="*/ 53634 w 64019"/>
                <a:gd name="connsiteY1" fmla="*/ 66605 h 459891"/>
                <a:gd name="connsiteX2" fmla="*/ 180 w 64019"/>
                <a:gd name="connsiteY2" fmla="*/ 170789 h 459891"/>
                <a:gd name="connsiteX3" fmla="*/ 52556 w 64019"/>
                <a:gd name="connsiteY3" fmla="*/ 297752 h 459891"/>
                <a:gd name="connsiteX4" fmla="*/ 20771 w 64019"/>
                <a:gd name="connsiteY4" fmla="*/ 459891 h 459891"/>
                <a:gd name="connsiteX0" fmla="*/ 30708 w 58722"/>
                <a:gd name="connsiteY0" fmla="*/ 0 h 456719"/>
                <a:gd name="connsiteX1" fmla="*/ 53634 w 58722"/>
                <a:gd name="connsiteY1" fmla="*/ 63433 h 456719"/>
                <a:gd name="connsiteX2" fmla="*/ 180 w 58722"/>
                <a:gd name="connsiteY2" fmla="*/ 167617 h 456719"/>
                <a:gd name="connsiteX3" fmla="*/ 52556 w 58722"/>
                <a:gd name="connsiteY3" fmla="*/ 294580 h 456719"/>
                <a:gd name="connsiteX4" fmla="*/ 20771 w 58722"/>
                <a:gd name="connsiteY4" fmla="*/ 456719 h 456719"/>
                <a:gd name="connsiteX0" fmla="*/ 30708 w 58722"/>
                <a:gd name="connsiteY0" fmla="*/ 0 h 456719"/>
                <a:gd name="connsiteX1" fmla="*/ 53634 w 58722"/>
                <a:gd name="connsiteY1" fmla="*/ 63433 h 456719"/>
                <a:gd name="connsiteX2" fmla="*/ 180 w 58722"/>
                <a:gd name="connsiteY2" fmla="*/ 167617 h 456719"/>
                <a:gd name="connsiteX3" fmla="*/ 52556 w 58722"/>
                <a:gd name="connsiteY3" fmla="*/ 294580 h 456719"/>
                <a:gd name="connsiteX4" fmla="*/ 20771 w 58722"/>
                <a:gd name="connsiteY4" fmla="*/ 456719 h 456719"/>
                <a:gd name="connsiteX0" fmla="*/ 34169 w 59449"/>
                <a:gd name="connsiteY0" fmla="*/ 0 h 456719"/>
                <a:gd name="connsiteX1" fmla="*/ 3641 w 59449"/>
                <a:gd name="connsiteY1" fmla="*/ 167617 h 456719"/>
                <a:gd name="connsiteX2" fmla="*/ 56017 w 59449"/>
                <a:gd name="connsiteY2" fmla="*/ 294580 h 456719"/>
                <a:gd name="connsiteX3" fmla="*/ 24232 w 59449"/>
                <a:gd name="connsiteY3" fmla="*/ 456719 h 456719"/>
                <a:gd name="connsiteX0" fmla="*/ 129968 w 155248"/>
                <a:gd name="connsiteY0" fmla="*/ 0 h 456719"/>
                <a:gd name="connsiteX1" fmla="*/ 99440 w 155248"/>
                <a:gd name="connsiteY1" fmla="*/ 167617 h 456719"/>
                <a:gd name="connsiteX2" fmla="*/ 151816 w 155248"/>
                <a:gd name="connsiteY2" fmla="*/ 294580 h 456719"/>
                <a:gd name="connsiteX3" fmla="*/ 120031 w 155248"/>
                <a:gd name="connsiteY3" fmla="*/ 456719 h 456719"/>
                <a:gd name="connsiteX0" fmla="*/ 129968 w 157213"/>
                <a:gd name="connsiteY0" fmla="*/ 0 h 456719"/>
                <a:gd name="connsiteX1" fmla="*/ 152415 w 157213"/>
                <a:gd name="connsiteY1" fmla="*/ 158102 h 456719"/>
                <a:gd name="connsiteX2" fmla="*/ 151816 w 157213"/>
                <a:gd name="connsiteY2" fmla="*/ 294580 h 456719"/>
                <a:gd name="connsiteX3" fmla="*/ 120031 w 157213"/>
                <a:gd name="connsiteY3" fmla="*/ 456719 h 456719"/>
                <a:gd name="connsiteX0" fmla="*/ 129968 w 154660"/>
                <a:gd name="connsiteY0" fmla="*/ 0 h 456719"/>
                <a:gd name="connsiteX1" fmla="*/ 152415 w 154660"/>
                <a:gd name="connsiteY1" fmla="*/ 158102 h 456719"/>
                <a:gd name="connsiteX2" fmla="*/ 116500 w 154660"/>
                <a:gd name="connsiteY2" fmla="*/ 218460 h 456719"/>
                <a:gd name="connsiteX3" fmla="*/ 120031 w 154660"/>
                <a:gd name="connsiteY3" fmla="*/ 456719 h 456719"/>
                <a:gd name="connsiteX0" fmla="*/ 129968 w 155348"/>
                <a:gd name="connsiteY0" fmla="*/ 0 h 298136"/>
                <a:gd name="connsiteX1" fmla="*/ 152415 w 155348"/>
                <a:gd name="connsiteY1" fmla="*/ 158102 h 298136"/>
                <a:gd name="connsiteX2" fmla="*/ 116500 w 155348"/>
                <a:gd name="connsiteY2" fmla="*/ 218460 h 298136"/>
                <a:gd name="connsiteX3" fmla="*/ 155348 w 155348"/>
                <a:gd name="connsiteY3" fmla="*/ 298136 h 298136"/>
                <a:gd name="connsiteX0" fmla="*/ 13957 w 41292"/>
                <a:gd name="connsiteY0" fmla="*/ 0 h 298136"/>
                <a:gd name="connsiteX1" fmla="*/ 29819 w 41292"/>
                <a:gd name="connsiteY1" fmla="*/ 85634 h 298136"/>
                <a:gd name="connsiteX2" fmla="*/ 36404 w 41292"/>
                <a:gd name="connsiteY2" fmla="*/ 158102 h 298136"/>
                <a:gd name="connsiteX3" fmla="*/ 489 w 41292"/>
                <a:gd name="connsiteY3" fmla="*/ 218460 h 298136"/>
                <a:gd name="connsiteX4" fmla="*/ 39337 w 41292"/>
                <a:gd name="connsiteY4" fmla="*/ 298136 h 298136"/>
                <a:gd name="connsiteX0" fmla="*/ 30259 w 55639"/>
                <a:gd name="connsiteY0" fmla="*/ 0 h 298136"/>
                <a:gd name="connsiteX1" fmla="*/ 3741 w 55639"/>
                <a:gd name="connsiteY1" fmla="*/ 95149 h 298136"/>
                <a:gd name="connsiteX2" fmla="*/ 52706 w 55639"/>
                <a:gd name="connsiteY2" fmla="*/ 158102 h 298136"/>
                <a:gd name="connsiteX3" fmla="*/ 16791 w 55639"/>
                <a:gd name="connsiteY3" fmla="*/ 218460 h 298136"/>
                <a:gd name="connsiteX4" fmla="*/ 55639 w 55639"/>
                <a:gd name="connsiteY4" fmla="*/ 298136 h 298136"/>
                <a:gd name="connsiteX0" fmla="*/ 28204 w 53584"/>
                <a:gd name="connsiteY0" fmla="*/ 0 h 298136"/>
                <a:gd name="connsiteX1" fmla="*/ 40534 w 53584"/>
                <a:gd name="connsiteY1" fmla="*/ 50746 h 298136"/>
                <a:gd name="connsiteX2" fmla="*/ 1686 w 53584"/>
                <a:gd name="connsiteY2" fmla="*/ 95149 h 298136"/>
                <a:gd name="connsiteX3" fmla="*/ 50651 w 53584"/>
                <a:gd name="connsiteY3" fmla="*/ 158102 h 298136"/>
                <a:gd name="connsiteX4" fmla="*/ 14736 w 53584"/>
                <a:gd name="connsiteY4" fmla="*/ 218460 h 298136"/>
                <a:gd name="connsiteX5" fmla="*/ 53584 w 53584"/>
                <a:gd name="connsiteY5" fmla="*/ 298136 h 298136"/>
                <a:gd name="connsiteX0" fmla="*/ 28204 w 58124"/>
                <a:gd name="connsiteY0" fmla="*/ 0 h 298136"/>
                <a:gd name="connsiteX1" fmla="*/ 40534 w 58124"/>
                <a:gd name="connsiteY1" fmla="*/ 50746 h 298136"/>
                <a:gd name="connsiteX2" fmla="*/ 1686 w 58124"/>
                <a:gd name="connsiteY2" fmla="*/ 95149 h 298136"/>
                <a:gd name="connsiteX3" fmla="*/ 50651 w 58124"/>
                <a:gd name="connsiteY3" fmla="*/ 158102 h 298136"/>
                <a:gd name="connsiteX4" fmla="*/ 46521 w 58124"/>
                <a:gd name="connsiteY4" fmla="*/ 247005 h 298136"/>
                <a:gd name="connsiteX5" fmla="*/ 53584 w 58124"/>
                <a:gd name="connsiteY5" fmla="*/ 298136 h 298136"/>
                <a:gd name="connsiteX0" fmla="*/ 69436 w 99356"/>
                <a:gd name="connsiteY0" fmla="*/ 0 h 298136"/>
                <a:gd name="connsiteX1" fmla="*/ 81766 w 99356"/>
                <a:gd name="connsiteY1" fmla="*/ 50746 h 298136"/>
                <a:gd name="connsiteX2" fmla="*/ 42918 w 99356"/>
                <a:gd name="connsiteY2" fmla="*/ 95149 h 298136"/>
                <a:gd name="connsiteX3" fmla="*/ 91883 w 99356"/>
                <a:gd name="connsiteY3" fmla="*/ 158102 h 298136"/>
                <a:gd name="connsiteX4" fmla="*/ 87753 w 99356"/>
                <a:gd name="connsiteY4" fmla="*/ 247005 h 298136"/>
                <a:gd name="connsiteX5" fmla="*/ 94816 w 99356"/>
                <a:gd name="connsiteY5" fmla="*/ 298136 h 298136"/>
                <a:gd name="connsiteX0" fmla="*/ 28204 w 58124"/>
                <a:gd name="connsiteY0" fmla="*/ 0 h 247005"/>
                <a:gd name="connsiteX1" fmla="*/ 40534 w 58124"/>
                <a:gd name="connsiteY1" fmla="*/ 50746 h 247005"/>
                <a:gd name="connsiteX2" fmla="*/ 1686 w 58124"/>
                <a:gd name="connsiteY2" fmla="*/ 95149 h 247005"/>
                <a:gd name="connsiteX3" fmla="*/ 50651 w 58124"/>
                <a:gd name="connsiteY3" fmla="*/ 158102 h 247005"/>
                <a:gd name="connsiteX4" fmla="*/ 46521 w 58124"/>
                <a:gd name="connsiteY4" fmla="*/ 247005 h 247005"/>
                <a:gd name="connsiteX0" fmla="*/ 28204 w 50651"/>
                <a:gd name="connsiteY0" fmla="*/ 0 h 158102"/>
                <a:gd name="connsiteX1" fmla="*/ 40534 w 50651"/>
                <a:gd name="connsiteY1" fmla="*/ 50746 h 158102"/>
                <a:gd name="connsiteX2" fmla="*/ 1686 w 50651"/>
                <a:gd name="connsiteY2" fmla="*/ 95149 h 158102"/>
                <a:gd name="connsiteX3" fmla="*/ 50651 w 50651"/>
                <a:gd name="connsiteY3" fmla="*/ 158102 h 158102"/>
                <a:gd name="connsiteX0" fmla="*/ 28952 w 70424"/>
                <a:gd name="connsiteY0" fmla="*/ 0 h 158102"/>
                <a:gd name="connsiteX1" fmla="*/ 66004 w 70424"/>
                <a:gd name="connsiteY1" fmla="*/ 47574 h 158102"/>
                <a:gd name="connsiteX2" fmla="*/ 2434 w 70424"/>
                <a:gd name="connsiteY2" fmla="*/ 95149 h 158102"/>
                <a:gd name="connsiteX3" fmla="*/ 51399 w 70424"/>
                <a:gd name="connsiteY3" fmla="*/ 158102 h 158102"/>
                <a:gd name="connsiteX0" fmla="*/ 299 w 74133"/>
                <a:gd name="connsiteY0" fmla="*/ 0 h 142244"/>
                <a:gd name="connsiteX1" fmla="*/ 72667 w 74133"/>
                <a:gd name="connsiteY1" fmla="*/ 31716 h 142244"/>
                <a:gd name="connsiteX2" fmla="*/ 9097 w 74133"/>
                <a:gd name="connsiteY2" fmla="*/ 79291 h 142244"/>
                <a:gd name="connsiteX3" fmla="*/ 58062 w 74133"/>
                <a:gd name="connsiteY3" fmla="*/ 142244 h 142244"/>
                <a:gd name="connsiteX0" fmla="*/ 28552 w 102386"/>
                <a:gd name="connsiteY0" fmla="*/ 0 h 142244"/>
                <a:gd name="connsiteX1" fmla="*/ 100920 w 102386"/>
                <a:gd name="connsiteY1" fmla="*/ 31716 h 142244"/>
                <a:gd name="connsiteX2" fmla="*/ 37350 w 102386"/>
                <a:gd name="connsiteY2" fmla="*/ 79291 h 142244"/>
                <a:gd name="connsiteX3" fmla="*/ 86315 w 102386"/>
                <a:gd name="connsiteY3" fmla="*/ 142244 h 142244"/>
                <a:gd name="connsiteX0" fmla="*/ 28552 w 86315"/>
                <a:gd name="connsiteY0" fmla="*/ 0 h 142244"/>
                <a:gd name="connsiteX1" fmla="*/ 76199 w 86315"/>
                <a:gd name="connsiteY1" fmla="*/ 38059 h 142244"/>
                <a:gd name="connsiteX2" fmla="*/ 37350 w 86315"/>
                <a:gd name="connsiteY2" fmla="*/ 79291 h 142244"/>
                <a:gd name="connsiteX3" fmla="*/ 86315 w 86315"/>
                <a:gd name="connsiteY3" fmla="*/ 142244 h 142244"/>
                <a:gd name="connsiteX0" fmla="*/ 28552 w 77665"/>
                <a:gd name="connsiteY0" fmla="*/ 0 h 104184"/>
                <a:gd name="connsiteX1" fmla="*/ 76199 w 77665"/>
                <a:gd name="connsiteY1" fmla="*/ 38059 h 104184"/>
                <a:gd name="connsiteX2" fmla="*/ 37350 w 77665"/>
                <a:gd name="connsiteY2" fmla="*/ 79291 h 104184"/>
                <a:gd name="connsiteX3" fmla="*/ 75720 w 77665"/>
                <a:gd name="connsiteY3" fmla="*/ 104184 h 104184"/>
                <a:gd name="connsiteX0" fmla="*/ 28552 w 89847"/>
                <a:gd name="connsiteY0" fmla="*/ 0 h 151759"/>
                <a:gd name="connsiteX1" fmla="*/ 76199 w 89847"/>
                <a:gd name="connsiteY1" fmla="*/ 38059 h 151759"/>
                <a:gd name="connsiteX2" fmla="*/ 37350 w 89847"/>
                <a:gd name="connsiteY2" fmla="*/ 79291 h 151759"/>
                <a:gd name="connsiteX3" fmla="*/ 89847 w 89847"/>
                <a:gd name="connsiteY3" fmla="*/ 151759 h 151759"/>
                <a:gd name="connsiteX0" fmla="*/ 28552 w 117691"/>
                <a:gd name="connsiteY0" fmla="*/ 0 h 151759"/>
                <a:gd name="connsiteX1" fmla="*/ 76199 w 117691"/>
                <a:gd name="connsiteY1" fmla="*/ 38059 h 151759"/>
                <a:gd name="connsiteX2" fmla="*/ 37350 w 117691"/>
                <a:gd name="connsiteY2" fmla="*/ 79291 h 151759"/>
                <a:gd name="connsiteX3" fmla="*/ 89847 w 117691"/>
                <a:gd name="connsiteY3" fmla="*/ 151759 h 151759"/>
                <a:gd name="connsiteX0" fmla="*/ 28552 w 89438"/>
                <a:gd name="connsiteY0" fmla="*/ 0 h 126386"/>
                <a:gd name="connsiteX1" fmla="*/ 76199 w 89438"/>
                <a:gd name="connsiteY1" fmla="*/ 38059 h 126386"/>
                <a:gd name="connsiteX2" fmla="*/ 37350 w 89438"/>
                <a:gd name="connsiteY2" fmla="*/ 79291 h 126386"/>
                <a:gd name="connsiteX3" fmla="*/ 61594 w 89438"/>
                <a:gd name="connsiteY3" fmla="*/ 126386 h 126386"/>
                <a:gd name="connsiteX0" fmla="*/ 28552 w 89438"/>
                <a:gd name="connsiteY0" fmla="*/ 0 h 126386"/>
                <a:gd name="connsiteX1" fmla="*/ 76199 w 89438"/>
                <a:gd name="connsiteY1" fmla="*/ 38059 h 126386"/>
                <a:gd name="connsiteX2" fmla="*/ 54416 w 89438"/>
                <a:gd name="connsiteY2" fmla="*/ 67881 h 126386"/>
                <a:gd name="connsiteX3" fmla="*/ 61594 w 89438"/>
                <a:gd name="connsiteY3" fmla="*/ 126386 h 126386"/>
                <a:gd name="connsiteX0" fmla="*/ 28552 w 81354"/>
                <a:gd name="connsiteY0" fmla="*/ 0 h 126386"/>
                <a:gd name="connsiteX1" fmla="*/ 76199 w 81354"/>
                <a:gd name="connsiteY1" fmla="*/ 38059 h 126386"/>
                <a:gd name="connsiteX2" fmla="*/ 54416 w 81354"/>
                <a:gd name="connsiteY2" fmla="*/ 67881 h 126386"/>
                <a:gd name="connsiteX3" fmla="*/ 61594 w 81354"/>
                <a:gd name="connsiteY3" fmla="*/ 126386 h 126386"/>
                <a:gd name="connsiteX0" fmla="*/ 32 w 52834"/>
                <a:gd name="connsiteY0" fmla="*/ 0 h 126386"/>
                <a:gd name="connsiteX1" fmla="*/ 36667 w 52834"/>
                <a:gd name="connsiteY1" fmla="*/ 10532 h 126386"/>
                <a:gd name="connsiteX2" fmla="*/ 47679 w 52834"/>
                <a:gd name="connsiteY2" fmla="*/ 38059 h 126386"/>
                <a:gd name="connsiteX3" fmla="*/ 25896 w 52834"/>
                <a:gd name="connsiteY3" fmla="*/ 67881 h 126386"/>
                <a:gd name="connsiteX4" fmla="*/ 33074 w 52834"/>
                <a:gd name="connsiteY4" fmla="*/ 126386 h 126386"/>
                <a:gd name="connsiteX0" fmla="*/ 20581 w 29372"/>
                <a:gd name="connsiteY0" fmla="*/ 0 h 127264"/>
                <a:gd name="connsiteX1" fmla="*/ 13205 w 29372"/>
                <a:gd name="connsiteY1" fmla="*/ 11410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0 h 127264"/>
                <a:gd name="connsiteX1" fmla="*/ 3325 w 29372"/>
                <a:gd name="connsiteY1" fmla="*/ 33352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0 h 127264"/>
                <a:gd name="connsiteX1" fmla="*/ 24217 w 29372"/>
                <a:gd name="connsiteY1" fmla="*/ 38937 h 127264"/>
                <a:gd name="connsiteX2" fmla="*/ 2434 w 29372"/>
                <a:gd name="connsiteY2" fmla="*/ 68759 h 127264"/>
                <a:gd name="connsiteX3" fmla="*/ 9612 w 29372"/>
                <a:gd name="connsiteY3" fmla="*/ 127264 h 127264"/>
                <a:gd name="connsiteX0" fmla="*/ 20581 w 29372"/>
                <a:gd name="connsiteY0" fmla="*/ 0 h 127264"/>
                <a:gd name="connsiteX1" fmla="*/ 8714 w 29372"/>
                <a:gd name="connsiteY1" fmla="*/ 18432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3949 h 131213"/>
                <a:gd name="connsiteX1" fmla="*/ 19492 w 29372"/>
                <a:gd name="connsiteY1" fmla="*/ 3072 h 131213"/>
                <a:gd name="connsiteX2" fmla="*/ 8714 w 29372"/>
                <a:gd name="connsiteY2" fmla="*/ 22381 h 131213"/>
                <a:gd name="connsiteX3" fmla="*/ 24217 w 29372"/>
                <a:gd name="connsiteY3" fmla="*/ 42886 h 131213"/>
                <a:gd name="connsiteX4" fmla="*/ 2434 w 29372"/>
                <a:gd name="connsiteY4" fmla="*/ 72708 h 131213"/>
                <a:gd name="connsiteX5" fmla="*/ 9612 w 29372"/>
                <a:gd name="connsiteY5" fmla="*/ 131213 h 131213"/>
                <a:gd name="connsiteX0" fmla="*/ 20581 w 29372"/>
                <a:gd name="connsiteY0" fmla="*/ 0 h 127264"/>
                <a:gd name="connsiteX1" fmla="*/ 8714 w 29372"/>
                <a:gd name="connsiteY1" fmla="*/ 18432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0 h 127264"/>
                <a:gd name="connsiteX1" fmla="*/ 24217 w 29372"/>
                <a:gd name="connsiteY1" fmla="*/ 38937 h 127264"/>
                <a:gd name="connsiteX2" fmla="*/ 2434 w 29372"/>
                <a:gd name="connsiteY2" fmla="*/ 68759 h 127264"/>
                <a:gd name="connsiteX3" fmla="*/ 9612 w 29372"/>
                <a:gd name="connsiteY3" fmla="*/ 127264 h 127264"/>
                <a:gd name="connsiteX0" fmla="*/ 20581 w 29372"/>
                <a:gd name="connsiteY0" fmla="*/ 0 h 127264"/>
                <a:gd name="connsiteX1" fmla="*/ 10510 w 29372"/>
                <a:gd name="connsiteY1" fmla="*/ 20187 h 127264"/>
                <a:gd name="connsiteX2" fmla="*/ 24217 w 29372"/>
                <a:gd name="connsiteY2" fmla="*/ 38937 h 127264"/>
                <a:gd name="connsiteX3" fmla="*/ 2434 w 29372"/>
                <a:gd name="connsiteY3" fmla="*/ 68759 h 127264"/>
                <a:gd name="connsiteX4" fmla="*/ 9612 w 29372"/>
                <a:gd name="connsiteY4" fmla="*/ 127264 h 127264"/>
                <a:gd name="connsiteX0" fmla="*/ 20581 w 29372"/>
                <a:gd name="connsiteY0" fmla="*/ 0 h 127264"/>
                <a:gd name="connsiteX1" fmla="*/ 24217 w 29372"/>
                <a:gd name="connsiteY1" fmla="*/ 38937 h 127264"/>
                <a:gd name="connsiteX2" fmla="*/ 2434 w 29372"/>
                <a:gd name="connsiteY2" fmla="*/ 68759 h 127264"/>
                <a:gd name="connsiteX3" fmla="*/ 9612 w 29372"/>
                <a:gd name="connsiteY3" fmla="*/ 127264 h 127264"/>
                <a:gd name="connsiteX0" fmla="*/ 2617 w 29372"/>
                <a:gd name="connsiteY0" fmla="*/ 0 h 106200"/>
                <a:gd name="connsiteX1" fmla="*/ 24217 w 29372"/>
                <a:gd name="connsiteY1" fmla="*/ 17873 h 106200"/>
                <a:gd name="connsiteX2" fmla="*/ 2434 w 29372"/>
                <a:gd name="connsiteY2" fmla="*/ 47695 h 106200"/>
                <a:gd name="connsiteX3" fmla="*/ 9612 w 29372"/>
                <a:gd name="connsiteY3" fmla="*/ 106200 h 106200"/>
                <a:gd name="connsiteX0" fmla="*/ 2467 w 29222"/>
                <a:gd name="connsiteY0" fmla="*/ 0 h 106200"/>
                <a:gd name="connsiteX1" fmla="*/ 23169 w 29222"/>
                <a:gd name="connsiteY1" fmla="*/ 27527 h 106200"/>
                <a:gd name="connsiteX2" fmla="*/ 2284 w 29222"/>
                <a:gd name="connsiteY2" fmla="*/ 47695 h 106200"/>
                <a:gd name="connsiteX3" fmla="*/ 9462 w 29222"/>
                <a:gd name="connsiteY3" fmla="*/ 106200 h 106200"/>
                <a:gd name="connsiteX0" fmla="*/ 1719 w 32965"/>
                <a:gd name="connsiteY0" fmla="*/ 0 h 78114"/>
                <a:gd name="connsiteX1" fmla="*/ 22421 w 32965"/>
                <a:gd name="connsiteY1" fmla="*/ 27527 h 78114"/>
                <a:gd name="connsiteX2" fmla="*/ 1536 w 32965"/>
                <a:gd name="connsiteY2" fmla="*/ 47695 h 78114"/>
                <a:gd name="connsiteX3" fmla="*/ 13205 w 32965"/>
                <a:gd name="connsiteY3" fmla="*/ 78114 h 78114"/>
                <a:gd name="connsiteX0" fmla="*/ 2617 w 33863"/>
                <a:gd name="connsiteY0" fmla="*/ 0 h 78114"/>
                <a:gd name="connsiteX1" fmla="*/ 23319 w 33863"/>
                <a:gd name="connsiteY1" fmla="*/ 27527 h 78114"/>
                <a:gd name="connsiteX2" fmla="*/ 1536 w 33863"/>
                <a:gd name="connsiteY2" fmla="*/ 34530 h 78114"/>
                <a:gd name="connsiteX3" fmla="*/ 14103 w 33863"/>
                <a:gd name="connsiteY3" fmla="*/ 78114 h 78114"/>
                <a:gd name="connsiteX0" fmla="*/ 2168 w 33414"/>
                <a:gd name="connsiteY0" fmla="*/ 0 h 78114"/>
                <a:gd name="connsiteX1" fmla="*/ 20175 w 33414"/>
                <a:gd name="connsiteY1" fmla="*/ 6463 h 78114"/>
                <a:gd name="connsiteX2" fmla="*/ 1087 w 33414"/>
                <a:gd name="connsiteY2" fmla="*/ 34530 h 78114"/>
                <a:gd name="connsiteX3" fmla="*/ 13654 w 33414"/>
                <a:gd name="connsiteY3" fmla="*/ 78114 h 78114"/>
                <a:gd name="connsiteX0" fmla="*/ 1569 w 32815"/>
                <a:gd name="connsiteY0" fmla="*/ 0 h 78114"/>
                <a:gd name="connsiteX1" fmla="*/ 15983 w 32815"/>
                <a:gd name="connsiteY1" fmla="*/ 18751 h 78114"/>
                <a:gd name="connsiteX2" fmla="*/ 488 w 32815"/>
                <a:gd name="connsiteY2" fmla="*/ 34530 h 78114"/>
                <a:gd name="connsiteX3" fmla="*/ 13055 w 32815"/>
                <a:gd name="connsiteY3" fmla="*/ 78114 h 78114"/>
                <a:gd name="connsiteX0" fmla="*/ 1569 w 16163"/>
                <a:gd name="connsiteY0" fmla="*/ 0 h 78114"/>
                <a:gd name="connsiteX1" fmla="*/ 15983 w 16163"/>
                <a:gd name="connsiteY1" fmla="*/ 18751 h 78114"/>
                <a:gd name="connsiteX2" fmla="*/ 488 w 16163"/>
                <a:gd name="connsiteY2" fmla="*/ 34530 h 78114"/>
                <a:gd name="connsiteX3" fmla="*/ 13055 w 16163"/>
                <a:gd name="connsiteY3" fmla="*/ 78114 h 78114"/>
                <a:gd name="connsiteX0" fmla="*/ 1569 w 33714"/>
                <a:gd name="connsiteY0" fmla="*/ 0 h 78114"/>
                <a:gd name="connsiteX1" fmla="*/ 15983 w 33714"/>
                <a:gd name="connsiteY1" fmla="*/ 18751 h 78114"/>
                <a:gd name="connsiteX2" fmla="*/ 488 w 33714"/>
                <a:gd name="connsiteY2" fmla="*/ 34530 h 78114"/>
                <a:gd name="connsiteX3" fmla="*/ 13055 w 33714"/>
                <a:gd name="connsiteY3" fmla="*/ 78114 h 78114"/>
                <a:gd name="connsiteX0" fmla="*/ 1719 w 16313"/>
                <a:gd name="connsiteY0" fmla="*/ 0 h 78114"/>
                <a:gd name="connsiteX1" fmla="*/ 16133 w 16313"/>
                <a:gd name="connsiteY1" fmla="*/ 18751 h 78114"/>
                <a:gd name="connsiteX2" fmla="*/ 638 w 16313"/>
                <a:gd name="connsiteY2" fmla="*/ 34530 h 78114"/>
                <a:gd name="connsiteX3" fmla="*/ 12307 w 16313"/>
                <a:gd name="connsiteY3" fmla="*/ 56172 h 78114"/>
                <a:gd name="connsiteX4" fmla="*/ 13205 w 16313"/>
                <a:gd name="connsiteY4" fmla="*/ 78114 h 78114"/>
                <a:gd name="connsiteX0" fmla="*/ 1719 w 16313"/>
                <a:gd name="connsiteY0" fmla="*/ 0 h 56172"/>
                <a:gd name="connsiteX1" fmla="*/ 16133 w 16313"/>
                <a:gd name="connsiteY1" fmla="*/ 18751 h 56172"/>
                <a:gd name="connsiteX2" fmla="*/ 638 w 16313"/>
                <a:gd name="connsiteY2" fmla="*/ 34530 h 56172"/>
                <a:gd name="connsiteX3" fmla="*/ 12307 w 16313"/>
                <a:gd name="connsiteY3" fmla="*/ 56172 h 5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13" h="56172">
                  <a:moveTo>
                    <a:pt x="1719" y="0"/>
                  </a:moveTo>
                  <a:cubicBezTo>
                    <a:pt x="2476" y="8112"/>
                    <a:pt x="16313" y="12996"/>
                    <a:pt x="16133" y="18751"/>
                  </a:cubicBezTo>
                  <a:cubicBezTo>
                    <a:pt x="15953" y="24506"/>
                    <a:pt x="1276" y="28293"/>
                    <a:pt x="638" y="34530"/>
                  </a:cubicBezTo>
                  <a:cubicBezTo>
                    <a:pt x="0" y="40767"/>
                    <a:pt x="10213" y="48908"/>
                    <a:pt x="12307" y="56172"/>
                  </a:cubicBezTo>
                </a:path>
              </a:pathLst>
            </a:cu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dot_3"/>
          <p:cNvGrpSpPr/>
          <p:nvPr/>
        </p:nvGrpSpPr>
        <p:grpSpPr>
          <a:xfrm>
            <a:off x="4214220" y="1713580"/>
            <a:ext cx="164592" cy="2869194"/>
            <a:chOff x="5966820" y="2063410"/>
            <a:chExt cx="164592" cy="2869194"/>
          </a:xfrm>
        </p:grpSpPr>
        <p:sp>
          <p:nvSpPr>
            <p:cNvPr id="42" name="Oval 41"/>
            <p:cNvSpPr/>
            <p:nvPr/>
          </p:nvSpPr>
          <p:spPr>
            <a:xfrm rot="5400000">
              <a:off x="5966820" y="3415711"/>
              <a:ext cx="164592" cy="164592"/>
            </a:xfrm>
            <a:prstGeom prst="ellipse">
              <a:avLst/>
            </a:prstGeom>
            <a:ln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vert270" wrap="none" lIns="0" tIns="0" rIns="0" bIns="0" rtlCol="0" anchor="ctr"/>
            <a:lstStyle/>
            <a:p>
              <a:pPr algn="r"/>
              <a:endParaRPr lang="en-US" sz="14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 rot="5400000">
              <a:off x="5966820" y="2063410"/>
              <a:ext cx="164592" cy="164592"/>
            </a:xfrm>
            <a:prstGeom prst="ellipse">
              <a:avLst/>
            </a:prstGeom>
            <a:ln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vert270" wrap="none" lIns="0" tIns="0" rIns="0" bIns="0" rtlCol="0" anchor="ctr"/>
            <a:lstStyle/>
            <a:p>
              <a:pPr algn="r"/>
              <a:endParaRPr lang="en-US" sz="14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5966820" y="4768012"/>
              <a:ext cx="164592" cy="164592"/>
            </a:xfrm>
            <a:prstGeom prst="ellipse">
              <a:avLst/>
            </a:prstGeom>
            <a:ln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vert270" wrap="none" lIns="0" tIns="0" rIns="0" bIns="0" rtlCol="0" anchor="ctr"/>
            <a:lstStyle/>
            <a:p>
              <a:pPr algn="r"/>
              <a:endParaRPr lang="en-US" sz="14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5966820" y="4091861"/>
              <a:ext cx="164592" cy="164592"/>
            </a:xfrm>
            <a:prstGeom prst="ellipse">
              <a:avLst/>
            </a:prstGeom>
            <a:ln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vert270" wrap="none" lIns="0" tIns="0" rIns="0" bIns="0" rtlCol="0" anchor="ctr"/>
            <a:lstStyle/>
            <a:p>
              <a:pPr algn="r"/>
              <a:endParaRPr lang="en-US" sz="14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5966820" y="2739561"/>
              <a:ext cx="164592" cy="164592"/>
            </a:xfrm>
            <a:prstGeom prst="ellipse">
              <a:avLst/>
            </a:prstGeom>
            <a:ln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vert270" wrap="none" lIns="0" tIns="0" rIns="0" bIns="0" rtlCol="0" anchor="ctr"/>
            <a:lstStyle/>
            <a:p>
              <a:pPr algn="r"/>
              <a:endParaRPr lang="en-US" sz="140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</p:grpSp>
      <p:grpSp>
        <p:nvGrpSpPr>
          <p:cNvPr id="53" name="pi_3"/>
          <p:cNvGrpSpPr/>
          <p:nvPr/>
        </p:nvGrpSpPr>
        <p:grpSpPr>
          <a:xfrm>
            <a:off x="3810000" y="1927091"/>
            <a:ext cx="609600" cy="2433486"/>
            <a:chOff x="4139277" y="2361396"/>
            <a:chExt cx="609600" cy="2433486"/>
          </a:xfrm>
        </p:grpSpPr>
        <p:sp>
          <p:nvSpPr>
            <p:cNvPr id="48" name="TextBox 47"/>
            <p:cNvSpPr txBox="1"/>
            <p:nvPr/>
          </p:nvSpPr>
          <p:spPr>
            <a:xfrm>
              <a:off x="4139277" y="2361396"/>
              <a:ext cx="533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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3,1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139277" y="3087002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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3,2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39277" y="3742075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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3,3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139277" y="4456328"/>
              <a:ext cx="6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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3,4</a:t>
              </a:r>
              <a:endParaRPr lang="en-US" sz="1600" b="1" dirty="0">
                <a:latin typeface="+mn-lt"/>
              </a:endParaRPr>
            </a:p>
          </p:txBody>
        </p:sp>
      </p:grpSp>
      <p:grpSp>
        <p:nvGrpSpPr>
          <p:cNvPr id="54" name="msg_1"/>
          <p:cNvGrpSpPr/>
          <p:nvPr/>
        </p:nvGrpSpPr>
        <p:grpSpPr>
          <a:xfrm>
            <a:off x="1066800" y="1631370"/>
            <a:ext cx="914402" cy="2943799"/>
            <a:chOff x="2209798" y="1981200"/>
            <a:chExt cx="914402" cy="2943799"/>
          </a:xfrm>
        </p:grpSpPr>
        <p:sp>
          <p:nvSpPr>
            <p:cNvPr id="62" name="TextBox 61"/>
            <p:cNvSpPr txBox="1"/>
            <p:nvPr/>
          </p:nvSpPr>
          <p:spPr>
            <a:xfrm>
              <a:off x="2209799" y="2640206"/>
              <a:ext cx="9144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+mn-lt"/>
                  <a:sym typeface="Symbol"/>
                </a:rPr>
                <a:t>msg</a:t>
              </a:r>
              <a:r>
                <a:rPr lang="en-US" sz="1400" b="1" i="1" baseline="-25000" dirty="0" smtClean="0">
                  <a:latin typeface="+mn-lt"/>
                  <a:sym typeface="Symbol"/>
                </a:rPr>
                <a:t>1,1</a:t>
              </a:r>
              <a:endParaRPr lang="en-US" sz="1400" b="1" dirty="0">
                <a:latin typeface="+mn-l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209800" y="3299212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+mn-lt"/>
                  <a:sym typeface="Symbol"/>
                </a:rPr>
                <a:t>msg</a:t>
              </a:r>
              <a:r>
                <a:rPr lang="en-US" sz="1400" b="1" i="1" baseline="-25000" dirty="0" smtClean="0">
                  <a:latin typeface="+mn-lt"/>
                  <a:sym typeface="Symbol"/>
                </a:rPr>
                <a:t>1,2</a:t>
              </a:r>
              <a:endParaRPr lang="en-US" sz="1400" b="1" dirty="0">
                <a:latin typeface="+mn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209798" y="3958217"/>
              <a:ext cx="914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+mn-lt"/>
                  <a:sym typeface="Symbol"/>
                </a:rPr>
                <a:t>msg</a:t>
              </a:r>
              <a:r>
                <a:rPr lang="en-US" sz="1400" b="1" i="1" baseline="-25000" dirty="0" smtClean="0">
                  <a:latin typeface="+mn-lt"/>
                  <a:sym typeface="Symbol"/>
                </a:rPr>
                <a:t>1,3</a:t>
              </a:r>
              <a:endParaRPr lang="en-US" sz="1400" b="1" dirty="0">
                <a:latin typeface="+mn-lt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226625" y="4617222"/>
              <a:ext cx="89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prstClr val="black"/>
                  </a:solidFill>
                  <a:latin typeface="Calibri"/>
                  <a:sym typeface="Symbol"/>
                </a:rPr>
                <a:t>msg</a:t>
              </a:r>
              <a:r>
                <a:rPr lang="en-US" sz="1400" b="1" i="1" baseline="-25000" dirty="0" smtClean="0">
                  <a:latin typeface="+mn-lt"/>
                  <a:sym typeface="Symbol"/>
                </a:rPr>
                <a:t>1,4</a:t>
              </a:r>
              <a:endParaRPr lang="en-US" sz="1400" b="1" dirty="0">
                <a:latin typeface="+mn-lt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209800" y="1981200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+mn-lt"/>
                  <a:sym typeface="Symbol"/>
                </a:rPr>
                <a:t>msg</a:t>
              </a:r>
              <a:r>
                <a:rPr lang="en-US" sz="1400" b="1" i="1" baseline="-25000" dirty="0" smtClean="0">
                  <a:latin typeface="+mn-lt"/>
                  <a:sym typeface="Symbol"/>
                </a:rPr>
                <a:t>1,0</a:t>
              </a:r>
              <a:endParaRPr lang="en-US" sz="1400" b="1" dirty="0">
                <a:latin typeface="+mn-lt"/>
              </a:endParaRPr>
            </a:p>
          </p:txBody>
        </p:sp>
      </p:grpSp>
      <p:grpSp>
        <p:nvGrpSpPr>
          <p:cNvPr id="55" name="msg_2"/>
          <p:cNvGrpSpPr/>
          <p:nvPr/>
        </p:nvGrpSpPr>
        <p:grpSpPr>
          <a:xfrm>
            <a:off x="2743200" y="1631370"/>
            <a:ext cx="838200" cy="2954688"/>
            <a:chOff x="3886200" y="1981200"/>
            <a:chExt cx="838200" cy="2954688"/>
          </a:xfrm>
        </p:grpSpPr>
        <p:sp>
          <p:nvSpPr>
            <p:cNvPr id="67" name="TextBox 66"/>
            <p:cNvSpPr txBox="1"/>
            <p:nvPr/>
          </p:nvSpPr>
          <p:spPr>
            <a:xfrm>
              <a:off x="3886200" y="2642928"/>
              <a:ext cx="8313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+mn-lt"/>
                  <a:sym typeface="Symbol"/>
                </a:rPr>
                <a:t>msg</a:t>
              </a:r>
              <a:r>
                <a:rPr lang="en-US" sz="1400" b="1" i="1" baseline="-25000" dirty="0" smtClean="0">
                  <a:latin typeface="+mn-lt"/>
                  <a:sym typeface="Symbol"/>
                </a:rPr>
                <a:t>2,1</a:t>
              </a:r>
              <a:endParaRPr lang="en-US" sz="1400" b="1" dirty="0">
                <a:latin typeface="+mn-lt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886200" y="3304656"/>
              <a:ext cx="8313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+mn-lt"/>
                  <a:sym typeface="Symbol"/>
                </a:rPr>
                <a:t>msg</a:t>
              </a:r>
              <a:r>
                <a:rPr lang="en-US" sz="1400" b="1" i="1" baseline="-25000" dirty="0" smtClean="0">
                  <a:latin typeface="+mn-lt"/>
                  <a:sym typeface="Symbol"/>
                </a:rPr>
                <a:t>2,2</a:t>
              </a:r>
              <a:endParaRPr lang="en-US" sz="1400" b="1" dirty="0">
                <a:latin typeface="+mn-lt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886200" y="3966384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+mn-lt"/>
                  <a:sym typeface="Symbol"/>
                </a:rPr>
                <a:t>msg</a:t>
              </a:r>
              <a:r>
                <a:rPr lang="en-US" sz="1400" b="1" i="1" baseline="-25000" dirty="0" smtClean="0">
                  <a:latin typeface="+mn-lt"/>
                  <a:sym typeface="Symbol"/>
                </a:rPr>
                <a:t>2,3</a:t>
              </a:r>
              <a:endParaRPr lang="en-US" sz="1400" b="1" dirty="0">
                <a:latin typeface="+mn-lt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886200" y="4628111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+mn-lt"/>
                  <a:sym typeface="Symbol"/>
                </a:rPr>
                <a:t>msg</a:t>
              </a:r>
              <a:r>
                <a:rPr lang="en-US" sz="1400" b="1" i="1" baseline="-25000" dirty="0" smtClean="0">
                  <a:latin typeface="+mn-lt"/>
                  <a:sym typeface="Symbol"/>
                </a:rPr>
                <a:t>2,4</a:t>
              </a:r>
              <a:endParaRPr lang="en-US" sz="1400" b="1" dirty="0">
                <a:latin typeface="+mn-lt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886200" y="1981200"/>
              <a:ext cx="8313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+mn-lt"/>
                  <a:sym typeface="Symbol"/>
                </a:rPr>
                <a:t>msg</a:t>
              </a:r>
              <a:r>
                <a:rPr lang="en-US" sz="1400" b="1" i="1" baseline="-25000" dirty="0" smtClean="0">
                  <a:latin typeface="+mn-lt"/>
                  <a:sym typeface="Symbol"/>
                </a:rPr>
                <a:t>2,0</a:t>
              </a:r>
              <a:endParaRPr lang="en-US" sz="1400" b="1" dirty="0">
                <a:latin typeface="+mn-lt"/>
              </a:endParaRPr>
            </a:p>
          </p:txBody>
        </p:sp>
      </p:grpSp>
      <p:grpSp>
        <p:nvGrpSpPr>
          <p:cNvPr id="56" name="msg_3"/>
          <p:cNvGrpSpPr/>
          <p:nvPr/>
        </p:nvGrpSpPr>
        <p:grpSpPr>
          <a:xfrm>
            <a:off x="4343400" y="1631370"/>
            <a:ext cx="838200" cy="3014246"/>
            <a:chOff x="6096000" y="1981200"/>
            <a:chExt cx="838200" cy="3014246"/>
          </a:xfrm>
        </p:grpSpPr>
        <p:grpSp>
          <p:nvGrpSpPr>
            <p:cNvPr id="57" name="Group 178"/>
            <p:cNvGrpSpPr/>
            <p:nvPr/>
          </p:nvGrpSpPr>
          <p:grpSpPr>
            <a:xfrm>
              <a:off x="6096000" y="2592737"/>
              <a:ext cx="838200" cy="2402709"/>
              <a:chOff x="4139277" y="2361396"/>
              <a:chExt cx="510575" cy="2402709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4139277" y="2361396"/>
                <a:ext cx="5105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+mn-lt"/>
                    <a:sym typeface="Symbol"/>
                  </a:rPr>
                  <a:t>msg</a:t>
                </a:r>
                <a:r>
                  <a:rPr lang="en-US" sz="1400" b="1" i="1" baseline="-25000" dirty="0" smtClean="0">
                    <a:latin typeface="+mn-lt"/>
                    <a:sym typeface="Symbol"/>
                  </a:rPr>
                  <a:t>3,1</a:t>
                </a:r>
                <a:endParaRPr lang="en-US" sz="1400" b="1" dirty="0">
                  <a:latin typeface="+mn-lt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4139277" y="3087002"/>
                <a:ext cx="5105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+mn-lt"/>
                    <a:sym typeface="Symbol"/>
                  </a:rPr>
                  <a:t>msg</a:t>
                </a:r>
                <a:r>
                  <a:rPr lang="en-US" sz="1400" b="1" i="1" baseline="-25000" dirty="0" smtClean="0">
                    <a:latin typeface="+mn-lt"/>
                    <a:sym typeface="Symbol"/>
                  </a:rPr>
                  <a:t>3,2</a:t>
                </a:r>
                <a:endParaRPr lang="en-US" sz="1400" b="1" dirty="0">
                  <a:latin typeface="+mn-lt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4139277" y="3742075"/>
                <a:ext cx="5105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+mn-lt"/>
                    <a:sym typeface="Symbol"/>
                  </a:rPr>
                  <a:t>msg</a:t>
                </a:r>
                <a:r>
                  <a:rPr lang="en-US" sz="1400" b="1" i="1" baseline="-25000" dirty="0" smtClean="0">
                    <a:latin typeface="+mn-lt"/>
                    <a:sym typeface="Symbol"/>
                  </a:rPr>
                  <a:t>3,3</a:t>
                </a:r>
                <a:endParaRPr lang="en-US" sz="1400" b="1" dirty="0">
                  <a:latin typeface="+mn-lt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4139277" y="4456328"/>
                <a:ext cx="5105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+mn-lt"/>
                    <a:sym typeface="Symbol"/>
                  </a:rPr>
                  <a:t>msg</a:t>
                </a:r>
                <a:r>
                  <a:rPr lang="en-US" sz="1400" b="1" i="1" baseline="-25000" dirty="0" smtClean="0">
                    <a:latin typeface="+mn-lt"/>
                    <a:sym typeface="Symbol"/>
                  </a:rPr>
                  <a:t>3,4</a:t>
                </a:r>
                <a:endParaRPr lang="en-US" sz="1400" b="1" dirty="0">
                  <a:latin typeface="+mn-lt"/>
                </a:endParaRP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6096000" y="1981200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+mn-lt"/>
                  <a:sym typeface="Symbol"/>
                </a:rPr>
                <a:t>msg</a:t>
              </a:r>
              <a:r>
                <a:rPr lang="en-US" sz="1400" b="1" i="1" baseline="-25000" dirty="0" smtClean="0">
                  <a:latin typeface="+mn-lt"/>
                  <a:sym typeface="Symbol"/>
                </a:rPr>
                <a:t>3,0</a:t>
              </a:r>
              <a:endParaRPr lang="en-US" sz="1400" b="1" dirty="0">
                <a:latin typeface="+mn-lt"/>
              </a:endParaRPr>
            </a:p>
          </p:txBody>
        </p:sp>
      </p:grpSp>
      <p:cxnSp>
        <p:nvCxnSpPr>
          <p:cNvPr id="79" name="Straight Connector 78"/>
          <p:cNvCxnSpPr/>
          <p:nvPr/>
        </p:nvCxnSpPr>
        <p:spPr>
          <a:xfrm>
            <a:off x="5181600" y="1143000"/>
            <a:ext cx="0" cy="41148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638800" y="1295400"/>
            <a:ext cx="3200400" cy="83099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marL="182880"/>
            <a:r>
              <a:rPr lang="en-US" sz="1600" b="1" dirty="0" smtClean="0">
                <a:latin typeface="+mn-lt"/>
                <a:cs typeface="Arial" pitchFamily="34" charset="0"/>
              </a:rPr>
              <a:t>Execute client software to generate a set of message traces.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638800" y="2438400"/>
            <a:ext cx="3200400" cy="5847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marL="182880"/>
            <a:r>
              <a:rPr lang="en-US" sz="1600" b="1" dirty="0" smtClean="0">
                <a:latin typeface="+mn-lt"/>
                <a:cs typeface="Arial" pitchFamily="34" charset="0"/>
              </a:rPr>
              <a:t>Split each trace into a set of execution fragments </a:t>
            </a:r>
            <a:r>
              <a:rPr lang="en-US" sz="1600" b="1" dirty="0" smtClean="0">
                <a:sym typeface="Symbol"/>
              </a:rPr>
              <a:t></a:t>
            </a:r>
            <a:r>
              <a:rPr lang="en-US" sz="1600" b="1" i="1" baseline="-25000" dirty="0" smtClean="0">
                <a:sym typeface="Symbol"/>
              </a:rPr>
              <a:t>i,j</a:t>
            </a:r>
            <a:endParaRPr lang="en-US" sz="1600" b="1" dirty="0" smtClean="0">
              <a:latin typeface="+mn-lt"/>
              <a:cs typeface="Arial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638800" y="3581400"/>
            <a:ext cx="3200400" cy="83099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marL="182880"/>
            <a:r>
              <a:rPr lang="en-US" sz="1600" b="1" dirty="0" smtClean="0">
                <a:latin typeface="+mn-lt"/>
                <a:cs typeface="Arial" pitchFamily="34" charset="0"/>
              </a:rPr>
              <a:t>Associate each </a:t>
            </a:r>
            <a:r>
              <a:rPr lang="en-US" sz="1600" b="1" dirty="0" smtClean="0">
                <a:sym typeface="Symbol"/>
              </a:rPr>
              <a:t></a:t>
            </a:r>
            <a:r>
              <a:rPr lang="en-US" sz="1600" b="1" i="1" baseline="-25000" dirty="0" smtClean="0">
                <a:sym typeface="Symbol"/>
              </a:rPr>
              <a:t>i,j </a:t>
            </a:r>
            <a:r>
              <a:rPr lang="en-US" sz="1600" b="1" i="1" dirty="0" smtClean="0">
                <a:sym typeface="Symbol"/>
              </a:rPr>
              <a:t> </a:t>
            </a:r>
            <a:r>
              <a:rPr lang="en-US" sz="1600" b="1" dirty="0" smtClean="0">
                <a:latin typeface="+mn-lt"/>
                <a:sym typeface="Symbol"/>
              </a:rPr>
              <a:t>with the set of messages it is consistent with.</a:t>
            </a:r>
            <a:endParaRPr lang="en-US" sz="1600" b="1" i="1" dirty="0" smtClean="0">
              <a:latin typeface="+mn-lt"/>
              <a:cs typeface="Arial" pitchFamily="34" charset="0"/>
            </a:endParaRPr>
          </a:p>
        </p:txBody>
      </p: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868632"/>
              </p:ext>
            </p:extLst>
          </p:nvPr>
        </p:nvGraphicFramePr>
        <p:xfrm>
          <a:off x="9525000" y="4683380"/>
          <a:ext cx="3429000" cy="1854200"/>
        </p:xfrm>
        <a:graphic>
          <a:graphicData uri="http://schemas.openxmlformats.org/drawingml/2006/table">
            <a:tbl>
              <a:tblPr firstRow="1" lastRow="1" bandRow="1">
                <a:tableStyleId>{3B4B98B0-60AC-42C2-AFA5-B58CD77FA1E5}</a:tableStyleId>
              </a:tblPr>
              <a:tblGrid>
                <a:gridCol w="838200"/>
                <a:gridCol w="2590800"/>
              </a:tblGrid>
              <a:tr h="3708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EXAMPLE:</a:t>
                      </a:r>
                      <a:endParaRPr lang="en-US" sz="1600" b="1" dirty="0" smtClean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ym typeface="Symbol"/>
                        </a:rPr>
                        <a:t></a:t>
                      </a:r>
                      <a:r>
                        <a:rPr lang="en-US" sz="1600" b="1" baseline="-25000" dirty="0" smtClean="0">
                          <a:sym typeface="Symbol"/>
                        </a:rPr>
                        <a:t>1,1</a:t>
                      </a:r>
                      <a:endParaRPr lang="en-US" sz="1600" b="1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1, 2, 3, 4, 6, 7, 11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ym typeface="Symbol"/>
                        </a:rPr>
                        <a:t></a:t>
                      </a:r>
                      <a:r>
                        <a:rPr lang="en-US" sz="1600" b="1" baseline="-25000" dirty="0" smtClean="0">
                          <a:sym typeface="Symbol"/>
                        </a:rPr>
                        <a:t>2,3</a:t>
                      </a:r>
                      <a:endParaRPr lang="en-US" sz="1600" b="1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1, 2, 3, 4, 6, 7, 11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ym typeface="Symbol"/>
                        </a:rPr>
                        <a:t></a:t>
                      </a:r>
                      <a:r>
                        <a:rPr lang="en-US" sz="1600" b="1" baseline="-25000" dirty="0" smtClean="0">
                          <a:sym typeface="Symbol"/>
                        </a:rPr>
                        <a:t>3,2</a:t>
                      </a:r>
                      <a:endParaRPr lang="en-US" sz="1600" b="1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1, 2, 3, 4, 6, 8, 9, 11</a:t>
                      </a:r>
                      <a:endParaRPr lang="en-US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ym typeface="Symbol"/>
                        </a:rPr>
                        <a:t>msg</a:t>
                      </a:r>
                      <a:r>
                        <a:rPr lang="en-US" sz="1600" b="1" baseline="-25000" dirty="0" smtClean="0">
                          <a:sym typeface="Symbol"/>
                        </a:rPr>
                        <a:t>1,1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&lt;location&gt;1&lt;/location&gt;</a:t>
                      </a:r>
                      <a:endParaRPr lang="en-US" sz="1400" b="1" dirty="0" smtClean="0">
                        <a:cs typeface="Courier New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" grpId="0" animBg="1"/>
      <p:bldP spid="20" grpId="0" animBg="1"/>
      <p:bldP spid="81" grpId="0" animBg="1"/>
      <p:bldP spid="9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Training Data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057400" y="1371600"/>
            <a:ext cx="609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sym typeface="Symbol"/>
              </a:rPr>
              <a:t></a:t>
            </a:r>
            <a:r>
              <a:rPr lang="en-US" sz="1600" b="1" i="1" baseline="-25000" dirty="0" smtClean="0">
                <a:latin typeface="+mn-lt"/>
                <a:sym typeface="Symbol"/>
              </a:rPr>
              <a:t>1,1</a:t>
            </a:r>
            <a:endParaRPr lang="en-US" sz="1600" b="1" dirty="0">
              <a:latin typeface="+mn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385024" y="2450068"/>
            <a:ext cx="609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sym typeface="Symbol"/>
              </a:rPr>
              <a:t></a:t>
            </a:r>
            <a:r>
              <a:rPr lang="en-US" sz="1600" b="1" i="1" baseline="-25000" dirty="0" smtClean="0">
                <a:latin typeface="+mn-lt"/>
                <a:sym typeface="Symbol"/>
              </a:rPr>
              <a:t>1,3</a:t>
            </a:r>
            <a:endParaRPr lang="en-US" sz="1600" b="1" dirty="0">
              <a:latin typeface="+mn-lt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396687" y="1457292"/>
            <a:ext cx="60459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sym typeface="Symbol"/>
              </a:rPr>
              <a:t></a:t>
            </a:r>
            <a:r>
              <a:rPr lang="en-US" sz="1600" b="1" i="1" baseline="-25000" dirty="0" smtClean="0">
                <a:latin typeface="+mn-lt"/>
                <a:sym typeface="Symbol"/>
              </a:rPr>
              <a:t>2,1</a:t>
            </a:r>
            <a:endParaRPr lang="en-US" sz="1600" b="1" dirty="0">
              <a:latin typeface="+mn-l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631258" y="2142828"/>
            <a:ext cx="6045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n-lt"/>
                <a:sym typeface="Symbol"/>
              </a:rPr>
              <a:t></a:t>
            </a:r>
            <a:r>
              <a:rPr lang="en-US" b="1" i="1" baseline="-25000" dirty="0" smtClean="0">
                <a:latin typeface="+mn-lt"/>
                <a:sym typeface="Symbol"/>
              </a:rPr>
              <a:t>2,2</a:t>
            </a:r>
            <a:endParaRPr lang="en-US" b="1" dirty="0">
              <a:latin typeface="+mn-l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0" y="1828800"/>
            <a:ext cx="609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sym typeface="Symbol"/>
              </a:rPr>
              <a:t></a:t>
            </a:r>
            <a:r>
              <a:rPr lang="en-US" sz="1600" b="1" i="1" baseline="-25000" dirty="0" smtClean="0">
                <a:latin typeface="+mn-lt"/>
                <a:sym typeface="Symbol"/>
              </a:rPr>
              <a:t>2,3</a:t>
            </a:r>
            <a:endParaRPr lang="en-US" sz="1600" b="1" dirty="0">
              <a:latin typeface="+mn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57993" y="1628676"/>
            <a:ext cx="609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sym typeface="Symbol"/>
              </a:rPr>
              <a:t></a:t>
            </a:r>
            <a:r>
              <a:rPr lang="en-US" sz="1600" b="1" i="1" baseline="-25000" dirty="0" smtClean="0">
                <a:latin typeface="+mn-lt"/>
                <a:sym typeface="Symbol"/>
              </a:rPr>
              <a:t>2,4</a:t>
            </a:r>
            <a:endParaRPr lang="en-US" sz="1600" b="1" dirty="0">
              <a:latin typeface="+mn-l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103930" y="1971444"/>
            <a:ext cx="51057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sym typeface="Symbol"/>
              </a:rPr>
              <a:t></a:t>
            </a:r>
            <a:r>
              <a:rPr lang="en-US" sz="1600" b="1" i="1" baseline="-25000" dirty="0" smtClean="0">
                <a:latin typeface="+mn-lt"/>
                <a:sym typeface="Symbol"/>
              </a:rPr>
              <a:t>3,1</a:t>
            </a:r>
            <a:endParaRPr lang="en-US" sz="1600" b="1" dirty="0">
              <a:latin typeface="+mn-l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256140" y="2485596"/>
            <a:ext cx="51057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sym typeface="Symbol"/>
              </a:rPr>
              <a:t></a:t>
            </a:r>
            <a:r>
              <a:rPr lang="en-US" sz="1600" b="1" i="1" baseline="-25000" dirty="0" smtClean="0">
                <a:latin typeface="+mn-lt"/>
                <a:sym typeface="Symbol"/>
              </a:rPr>
              <a:t>3,4</a:t>
            </a:r>
            <a:endParaRPr lang="en-US" sz="1600" b="1" dirty="0">
              <a:latin typeface="+mn-lt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343692" y="1800060"/>
            <a:ext cx="609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sym typeface="Symbol"/>
              </a:rPr>
              <a:t></a:t>
            </a:r>
            <a:r>
              <a:rPr lang="en-US" sz="1600" b="1" i="1" baseline="-25000" dirty="0" smtClean="0">
                <a:latin typeface="+mn-lt"/>
                <a:sym typeface="Symbol"/>
              </a:rPr>
              <a:t>5,1</a:t>
            </a:r>
            <a:endParaRPr lang="en-US" sz="1600" b="1" dirty="0">
              <a:latin typeface="+mn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04800" y="2221468"/>
            <a:ext cx="685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sym typeface="Symbol"/>
              </a:rPr>
              <a:t></a:t>
            </a:r>
            <a:r>
              <a:rPr lang="en-US" sz="1600" b="1" i="1" baseline="-25000" dirty="0" smtClean="0">
                <a:latin typeface="+mn-lt"/>
                <a:sym typeface="Symbol"/>
              </a:rPr>
              <a:t>5,2</a:t>
            </a:r>
            <a:endParaRPr lang="en-US" sz="1600" b="1" dirty="0">
              <a:latin typeface="+mn-lt"/>
            </a:endParaRPr>
          </a:p>
        </p:txBody>
      </p:sp>
      <p:grpSp>
        <p:nvGrpSpPr>
          <p:cNvPr id="108" name="medoids_small"/>
          <p:cNvGrpSpPr/>
          <p:nvPr/>
        </p:nvGrpSpPr>
        <p:grpSpPr>
          <a:xfrm>
            <a:off x="65915" y="1885752"/>
            <a:ext cx="4560253" cy="1623934"/>
            <a:chOff x="65915" y="1885752"/>
            <a:chExt cx="4560253" cy="1623934"/>
          </a:xfrm>
        </p:grpSpPr>
        <p:sp>
          <p:nvSpPr>
            <p:cNvPr id="72" name="TextBox 71"/>
            <p:cNvSpPr txBox="1"/>
            <p:nvPr/>
          </p:nvSpPr>
          <p:spPr>
            <a:xfrm>
              <a:off x="3624596" y="1885752"/>
              <a:ext cx="6858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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1,2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40368" y="3085440"/>
              <a:ext cx="6858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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1,4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66800" y="1981200"/>
              <a:ext cx="51057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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3,2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583264" y="2399904"/>
              <a:ext cx="51057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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3,3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5915" y="2571288"/>
              <a:ext cx="6096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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5,3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897565" y="3171132"/>
              <a:ext cx="6858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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5,4</a:t>
              </a:r>
              <a:endParaRPr lang="en-US" sz="1600" b="1" dirty="0">
                <a:latin typeface="+mn-lt"/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494431" y="1542984"/>
            <a:ext cx="60459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sym typeface="Symbol"/>
              </a:rPr>
              <a:t></a:t>
            </a:r>
            <a:r>
              <a:rPr lang="en-US" sz="1600" b="1" i="1" baseline="-25000" dirty="0" smtClean="0">
                <a:latin typeface="+mn-lt"/>
                <a:sym typeface="Symbol"/>
              </a:rPr>
              <a:t>4,1</a:t>
            </a:r>
            <a:endParaRPr lang="en-US" sz="1600" b="1" dirty="0">
              <a:latin typeface="+mn-lt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729002" y="2228520"/>
            <a:ext cx="60459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sym typeface="Symbol"/>
              </a:rPr>
              <a:t></a:t>
            </a:r>
            <a:r>
              <a:rPr lang="en-US" sz="1600" b="1" i="1" baseline="-25000" dirty="0" smtClean="0">
                <a:latin typeface="+mn-lt"/>
                <a:sym typeface="Symbol"/>
              </a:rPr>
              <a:t>4,2</a:t>
            </a:r>
            <a:endParaRPr lang="en-US" sz="1600" b="1" dirty="0">
              <a:latin typeface="+mn-lt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963573" y="2999748"/>
            <a:ext cx="609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sym typeface="Symbol"/>
              </a:rPr>
              <a:t></a:t>
            </a:r>
            <a:r>
              <a:rPr lang="en-US" sz="1600" b="1" i="1" baseline="-25000" dirty="0" smtClean="0">
                <a:latin typeface="+mn-lt"/>
                <a:sym typeface="Symbol"/>
              </a:rPr>
              <a:t>4,3</a:t>
            </a:r>
            <a:endParaRPr lang="en-US" sz="1600" b="1" dirty="0">
              <a:latin typeface="+mn-lt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723811" y="3256834"/>
            <a:ext cx="609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sym typeface="Symbol"/>
              </a:rPr>
              <a:t></a:t>
            </a:r>
            <a:r>
              <a:rPr lang="en-US" sz="1600" b="1" i="1" baseline="-25000" dirty="0" smtClean="0">
                <a:latin typeface="+mn-lt"/>
                <a:sym typeface="Symbol"/>
              </a:rPr>
              <a:t>4,4</a:t>
            </a:r>
            <a:endParaRPr lang="en-US" sz="1600" b="1" dirty="0">
              <a:latin typeface="+mn-lt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963383" y="1371600"/>
            <a:ext cx="51057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sym typeface="Symbol"/>
              </a:rPr>
              <a:t></a:t>
            </a:r>
            <a:r>
              <a:rPr lang="en-US" sz="1600" b="1" i="1" baseline="-25000" dirty="0" smtClean="0">
                <a:latin typeface="+mn-lt"/>
                <a:sym typeface="Symbol"/>
              </a:rPr>
              <a:t>6,1</a:t>
            </a:r>
            <a:endParaRPr lang="en-US" sz="1600" b="1" dirty="0">
              <a:latin typeface="+mn-lt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213337" y="2314212"/>
            <a:ext cx="51057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sym typeface="Symbol"/>
              </a:rPr>
              <a:t></a:t>
            </a:r>
            <a:r>
              <a:rPr lang="en-US" sz="1600" b="1" i="1" baseline="-25000" dirty="0" smtClean="0">
                <a:latin typeface="+mn-lt"/>
                <a:sym typeface="Symbol"/>
              </a:rPr>
              <a:t>6,2</a:t>
            </a:r>
            <a:endParaRPr lang="en-US" sz="1600" b="1" dirty="0">
              <a:latin typeface="+mn-lt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3244477" y="2828364"/>
            <a:ext cx="51057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sym typeface="Symbol"/>
              </a:rPr>
              <a:t></a:t>
            </a:r>
            <a:r>
              <a:rPr lang="en-US" sz="1600" b="1" i="1" baseline="-25000" dirty="0" smtClean="0">
                <a:latin typeface="+mn-lt"/>
                <a:sym typeface="Symbol"/>
              </a:rPr>
              <a:t>6,3</a:t>
            </a:r>
            <a:endParaRPr lang="en-US" sz="1600" b="1" dirty="0">
              <a:latin typeface="+mn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353884" y="2656980"/>
            <a:ext cx="51057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sym typeface="Symbol"/>
              </a:rPr>
              <a:t></a:t>
            </a:r>
            <a:r>
              <a:rPr lang="en-US" sz="1600" b="1" i="1" baseline="-25000" dirty="0" smtClean="0">
                <a:latin typeface="+mn-lt"/>
                <a:sym typeface="Symbol"/>
              </a:rPr>
              <a:t>6,4</a:t>
            </a:r>
            <a:endParaRPr lang="en-US" sz="1600" b="1" dirty="0">
              <a:latin typeface="+mn-lt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0" y="1752600"/>
            <a:ext cx="4817425" cy="1808600"/>
            <a:chOff x="0" y="1752600"/>
            <a:chExt cx="4817425" cy="1808600"/>
          </a:xfrm>
          <a:effectLst>
            <a:glow rad="101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11" name="TextBox 110"/>
            <p:cNvSpPr txBox="1"/>
            <p:nvPr/>
          </p:nvSpPr>
          <p:spPr>
            <a:xfrm>
              <a:off x="3558681" y="1752600"/>
              <a:ext cx="9539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n-lt"/>
                  <a:sym typeface="Symbol"/>
                </a:rPr>
                <a:t></a:t>
              </a:r>
              <a:r>
                <a:rPr lang="en-US" sz="2800" b="1" i="1" baseline="-25000" dirty="0" smtClean="0">
                  <a:latin typeface="+mn-lt"/>
                  <a:sym typeface="Symbol"/>
                </a:rPr>
                <a:t>1,2</a:t>
              </a:r>
              <a:endParaRPr lang="en-US" sz="2800" b="1" dirty="0">
                <a:latin typeface="+mn-lt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874453" y="2952287"/>
              <a:ext cx="94297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n-lt"/>
                  <a:sym typeface="Symbol"/>
                </a:rPr>
                <a:t></a:t>
              </a:r>
              <a:r>
                <a:rPr lang="en-US" sz="2800" b="1" i="1" baseline="-25000" dirty="0" smtClean="0">
                  <a:latin typeface="+mn-lt"/>
                  <a:sym typeface="Symbol"/>
                </a:rPr>
                <a:t>1,4</a:t>
              </a:r>
              <a:endParaRPr lang="en-US" sz="2800" b="1" dirty="0">
                <a:latin typeface="+mn-lt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000885" y="1848047"/>
              <a:ext cx="92094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n-lt"/>
                  <a:sym typeface="Symbol"/>
                </a:rPr>
                <a:t></a:t>
              </a:r>
              <a:r>
                <a:rPr lang="en-US" sz="2800" b="1" i="1" baseline="-25000" dirty="0" smtClean="0">
                  <a:latin typeface="+mn-lt"/>
                  <a:sym typeface="Symbol"/>
                </a:rPr>
                <a:t>3,2</a:t>
              </a:r>
              <a:endParaRPr lang="en-US" sz="2800" b="1" dirty="0">
                <a:latin typeface="+mn-lt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517349" y="2266752"/>
              <a:ext cx="106405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n-lt"/>
                  <a:sym typeface="Symbol"/>
                </a:rPr>
                <a:t></a:t>
              </a:r>
              <a:r>
                <a:rPr lang="en-US" sz="2800" b="1" i="1" baseline="-25000" dirty="0" smtClean="0">
                  <a:latin typeface="+mn-lt"/>
                  <a:sym typeface="Symbol"/>
                </a:rPr>
                <a:t>3,3</a:t>
              </a:r>
              <a:endParaRPr lang="en-US" sz="2800" b="1" dirty="0">
                <a:latin typeface="+mn-lt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0" y="2438136"/>
              <a:ext cx="9906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n-lt"/>
                  <a:sym typeface="Symbol"/>
                </a:rPr>
                <a:t></a:t>
              </a:r>
              <a:r>
                <a:rPr lang="en-US" sz="2800" b="1" i="1" baseline="-25000" dirty="0" smtClean="0">
                  <a:latin typeface="+mn-lt"/>
                  <a:sym typeface="Symbol"/>
                </a:rPr>
                <a:t>5,3</a:t>
              </a:r>
              <a:endParaRPr lang="en-US" sz="2800" b="1" dirty="0">
                <a:latin typeface="+mn-lt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31650" y="3037980"/>
              <a:ext cx="122575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+mn-lt"/>
                  <a:sym typeface="Symbol"/>
                </a:rPr>
                <a:t></a:t>
              </a:r>
              <a:r>
                <a:rPr lang="en-US" sz="2800" b="1" i="1" baseline="-25000" dirty="0" smtClean="0">
                  <a:latin typeface="+mn-lt"/>
                  <a:sym typeface="Symbol"/>
                </a:rPr>
                <a:t>5,4</a:t>
              </a:r>
              <a:endParaRPr lang="en-US" sz="2800" b="1" dirty="0">
                <a:latin typeface="+mn-lt"/>
              </a:endParaRPr>
            </a:p>
          </p:txBody>
        </p:sp>
      </p:grpSp>
      <p:cxnSp>
        <p:nvCxnSpPr>
          <p:cNvPr id="119" name="Straight Connector 118"/>
          <p:cNvCxnSpPr/>
          <p:nvPr/>
        </p:nvCxnSpPr>
        <p:spPr>
          <a:xfrm>
            <a:off x="5111107" y="1190290"/>
            <a:ext cx="0" cy="532447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5410200" y="1219200"/>
            <a:ext cx="35052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2880"/>
            <a:r>
              <a:rPr lang="en-US" b="1" dirty="0" smtClean="0">
                <a:latin typeface="+mn-lt"/>
                <a:cs typeface="Arial" pitchFamily="34" charset="0"/>
              </a:rPr>
              <a:t>Cluster execution fragments recorded in training</a:t>
            </a:r>
          </a:p>
        </p:txBody>
      </p:sp>
      <p:grpSp>
        <p:nvGrpSpPr>
          <p:cNvPr id="153" name="Group 152"/>
          <p:cNvGrpSpPr/>
          <p:nvPr/>
        </p:nvGrpSpPr>
        <p:grpSpPr>
          <a:xfrm>
            <a:off x="228602" y="4343400"/>
            <a:ext cx="3608702" cy="2014954"/>
            <a:chOff x="228602" y="4343400"/>
            <a:chExt cx="3608702" cy="2014954"/>
          </a:xfrm>
        </p:grpSpPr>
        <p:sp>
          <p:nvSpPr>
            <p:cNvPr id="128" name="TextBox 127"/>
            <p:cNvSpPr txBox="1"/>
            <p:nvPr/>
          </p:nvSpPr>
          <p:spPr>
            <a:xfrm>
              <a:off x="443548" y="4343400"/>
              <a:ext cx="914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msg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1,1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228602" y="5410200"/>
              <a:ext cx="838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msg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1,2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734695" y="6019800"/>
              <a:ext cx="9144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msg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1,3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240789" y="5105400"/>
              <a:ext cx="838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msg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1,0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2576088" y="5562600"/>
              <a:ext cx="8313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msg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2,2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2999104" y="4495800"/>
              <a:ext cx="838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msg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3,1</a:t>
              </a:r>
              <a:endParaRPr lang="en-US" sz="1600" b="1" dirty="0">
                <a:latin typeface="+mn-lt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76200" y="4262735"/>
            <a:ext cx="3886200" cy="2138065"/>
            <a:chOff x="228602" y="4343400"/>
            <a:chExt cx="3886200" cy="2138065"/>
          </a:xfrm>
          <a:effectLst>
            <a:glow rad="101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55" name="TextBox 154"/>
            <p:cNvSpPr txBox="1"/>
            <p:nvPr/>
          </p:nvSpPr>
          <p:spPr>
            <a:xfrm>
              <a:off x="443548" y="4343400"/>
              <a:ext cx="13090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n-lt"/>
                  <a:sym typeface="Symbol"/>
                </a:rPr>
                <a:t>msg</a:t>
              </a:r>
              <a:r>
                <a:rPr lang="en-US" sz="2400" b="1" baseline="-25000" dirty="0" smtClean="0">
                  <a:latin typeface="+mn-lt"/>
                  <a:sym typeface="Symbol"/>
                </a:rPr>
                <a:t>1,1</a:t>
              </a:r>
              <a:endParaRPr lang="en-US" sz="2400" b="1" dirty="0">
                <a:latin typeface="+mn-lt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228602" y="541020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n-lt"/>
                  <a:sym typeface="Symbol"/>
                </a:rPr>
                <a:t>msg</a:t>
              </a:r>
              <a:r>
                <a:rPr lang="en-US" sz="2400" b="1" baseline="-25000" dirty="0" smtClean="0">
                  <a:latin typeface="+mn-lt"/>
                  <a:sym typeface="Symbol"/>
                </a:rPr>
                <a:t>1,2</a:t>
              </a:r>
              <a:endParaRPr lang="en-US" sz="2400" b="1" dirty="0">
                <a:latin typeface="+mn-lt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734694" y="6019800"/>
              <a:ext cx="1551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n-lt"/>
                  <a:sym typeface="Symbol"/>
                </a:rPr>
                <a:t>msg</a:t>
              </a:r>
              <a:r>
                <a:rPr lang="en-US" sz="2400" b="1" baseline="-25000" dirty="0" smtClean="0">
                  <a:latin typeface="+mn-lt"/>
                  <a:sym typeface="Symbol"/>
                </a:rPr>
                <a:t>1,3</a:t>
              </a:r>
              <a:endParaRPr lang="en-US" sz="2400" b="1" dirty="0">
                <a:latin typeface="+mn-lt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1240788" y="5105400"/>
              <a:ext cx="1197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n-lt"/>
                  <a:sym typeface="Symbol"/>
                </a:rPr>
                <a:t>msg</a:t>
              </a:r>
              <a:r>
                <a:rPr lang="en-US" sz="2400" b="1" baseline="-25000" dirty="0" smtClean="0">
                  <a:latin typeface="+mn-lt"/>
                  <a:sym typeface="Symbol"/>
                </a:rPr>
                <a:t>1,0</a:t>
              </a:r>
              <a:endParaRPr lang="en-US" sz="2400" b="1" dirty="0">
                <a:latin typeface="+mn-lt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576088" y="5562600"/>
              <a:ext cx="12339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n-lt"/>
                  <a:sym typeface="Symbol"/>
                </a:rPr>
                <a:t>msg</a:t>
              </a:r>
              <a:r>
                <a:rPr lang="en-US" sz="2400" b="1" baseline="-25000" dirty="0" smtClean="0">
                  <a:latin typeface="+mn-lt"/>
                  <a:sym typeface="Symbol"/>
                </a:rPr>
                <a:t>2,2</a:t>
              </a:r>
              <a:endParaRPr lang="en-US" sz="2400" b="1" dirty="0">
                <a:latin typeface="+mn-lt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2999104" y="4495800"/>
              <a:ext cx="1115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n-lt"/>
                  <a:sym typeface="Symbol"/>
                </a:rPr>
                <a:t>msg</a:t>
              </a:r>
              <a:r>
                <a:rPr lang="en-US" sz="2400" b="1" baseline="-25000" dirty="0" smtClean="0">
                  <a:latin typeface="+mn-lt"/>
                  <a:sym typeface="Symbol"/>
                </a:rPr>
                <a:t>3,1</a:t>
              </a:r>
              <a:endParaRPr lang="en-US" sz="2400" b="1" dirty="0">
                <a:latin typeface="+mn-lt"/>
              </a:endParaRPr>
            </a:p>
          </p:txBody>
        </p:sp>
      </p:grpSp>
      <p:sp>
        <p:nvSpPr>
          <p:cNvPr id="169" name="TextBox 168"/>
          <p:cNvSpPr txBox="1"/>
          <p:nvPr/>
        </p:nvSpPr>
        <p:spPr>
          <a:xfrm>
            <a:off x="7279960" y="8915400"/>
            <a:ext cx="914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+mn-lt"/>
                <a:sym typeface="Symbol"/>
              </a:rPr>
              <a:t>msg</a:t>
            </a:r>
            <a:r>
              <a:rPr lang="en-US" sz="1600" b="1" i="1" baseline="-25000" dirty="0" smtClean="0">
                <a:latin typeface="+mn-lt"/>
                <a:sym typeface="Symbol"/>
              </a:rPr>
              <a:t>5,3</a:t>
            </a:r>
            <a:endParaRPr lang="en-US" sz="1600" b="1" dirty="0">
              <a:latin typeface="+mn-lt"/>
            </a:endParaRPr>
          </a:p>
        </p:txBody>
      </p:sp>
      <p:grpSp>
        <p:nvGrpSpPr>
          <p:cNvPr id="187" name="Group 186"/>
          <p:cNvGrpSpPr/>
          <p:nvPr/>
        </p:nvGrpSpPr>
        <p:grpSpPr>
          <a:xfrm>
            <a:off x="0" y="3810000"/>
            <a:ext cx="4876800" cy="2700754"/>
            <a:chOff x="0" y="3810000"/>
            <a:chExt cx="4876800" cy="2700754"/>
          </a:xfrm>
        </p:grpSpPr>
        <p:cxnSp>
          <p:nvCxnSpPr>
            <p:cNvPr id="122" name="Straight Connector 121"/>
            <p:cNvCxnSpPr/>
            <p:nvPr/>
          </p:nvCxnSpPr>
          <p:spPr>
            <a:xfrm>
              <a:off x="152400" y="3810000"/>
              <a:ext cx="4724400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/>
            <p:cNvSpPr txBox="1"/>
            <p:nvPr/>
          </p:nvSpPr>
          <p:spPr>
            <a:xfrm>
              <a:off x="1828800" y="6019800"/>
              <a:ext cx="8975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Calibri"/>
                  <a:sym typeface="Symbol"/>
                </a:rPr>
                <a:t>msg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1,4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81000" y="4876800"/>
              <a:ext cx="8313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msg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2,1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2819400" y="4876800"/>
              <a:ext cx="838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msg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2,3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066800" y="5715000"/>
              <a:ext cx="838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msg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2,4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905000" y="5334000"/>
              <a:ext cx="8313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msg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2,0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600200" y="4648200"/>
              <a:ext cx="838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msg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3,2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2784158" y="6172200"/>
              <a:ext cx="838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msg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3,3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455735" y="4191000"/>
              <a:ext cx="838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msg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3,4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3214050" y="5257800"/>
              <a:ext cx="838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msg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3,0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3581400" y="5791200"/>
              <a:ext cx="8975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/>
                  </a:solidFill>
                  <a:latin typeface="Calibri"/>
                  <a:sym typeface="Symbol"/>
                </a:rPr>
                <a:t>msg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5,4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3733800" y="4876800"/>
              <a:ext cx="838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msg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6,3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2209800" y="4572000"/>
              <a:ext cx="8313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msg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6,0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0" y="5867400"/>
              <a:ext cx="838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msg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5,0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3733800" y="4419600"/>
              <a:ext cx="838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msg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4,2</a:t>
              </a:r>
              <a:endParaRPr lang="en-US" sz="1600" b="1" dirty="0">
                <a:latin typeface="+mn-lt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2438400" y="4114800"/>
              <a:ext cx="838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+mn-lt"/>
                  <a:sym typeface="Symbol"/>
                </a:rPr>
                <a:t>msg</a:t>
              </a:r>
              <a:r>
                <a:rPr lang="en-US" sz="1600" b="1" i="1" baseline="-25000" dirty="0" smtClean="0">
                  <a:latin typeface="+mn-lt"/>
                  <a:sym typeface="Symbol"/>
                </a:rPr>
                <a:t>4,3</a:t>
              </a:r>
              <a:endParaRPr lang="en-US" sz="1600" b="1" dirty="0">
                <a:latin typeface="+mn-lt"/>
              </a:endParaRP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5334000" y="3733800"/>
            <a:ext cx="35052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82880"/>
            <a:r>
              <a:rPr lang="en-US" b="1" dirty="0" smtClean="0">
                <a:latin typeface="+mn-lt"/>
                <a:cs typeface="Arial" pitchFamily="34" charset="0"/>
              </a:rPr>
              <a:t>Cluster network messages recorded in training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Client Message to Training Data 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176268" y="1524000"/>
            <a:ext cx="1068657" cy="2194560"/>
            <a:chOff x="2628900" y="2743200"/>
            <a:chExt cx="1068657" cy="2194560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6" name="TextBox 5"/>
            <p:cNvSpPr txBox="1"/>
            <p:nvPr/>
          </p:nvSpPr>
          <p:spPr>
            <a:xfrm>
              <a:off x="2628900" y="2743200"/>
              <a:ext cx="1028699" cy="369332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+mn-lt"/>
                  <a:sym typeface="Symbol"/>
                </a:rPr>
                <a:t>msg</a:t>
              </a:r>
              <a:r>
                <a:rPr lang="en-US" b="1" baseline="-25000" dirty="0" smtClean="0">
                  <a:latin typeface="+mn-lt"/>
                  <a:sym typeface="Symbol"/>
                </a:rPr>
                <a:t>1,1</a:t>
              </a:r>
              <a:endParaRPr lang="en-US" b="1" dirty="0">
                <a:latin typeface="+mn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28901" y="4112121"/>
              <a:ext cx="1028700" cy="369332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+mn-lt"/>
                  <a:sym typeface="Symbol"/>
                </a:rPr>
                <a:t>msg</a:t>
              </a:r>
              <a:r>
                <a:rPr lang="en-US" b="1" baseline="-25000" dirty="0" smtClean="0">
                  <a:latin typeface="+mn-lt"/>
                  <a:sym typeface="Symbol"/>
                </a:rPr>
                <a:t>1,2</a:t>
              </a:r>
              <a:endParaRPr lang="en-US" b="1" dirty="0"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28901" y="3655814"/>
              <a:ext cx="1028700" cy="369332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+mn-lt"/>
                  <a:sym typeface="Symbol"/>
                </a:rPr>
                <a:t>msg</a:t>
              </a:r>
              <a:r>
                <a:rPr lang="en-US" b="1" baseline="-25000" dirty="0" smtClean="0">
                  <a:latin typeface="+mn-lt"/>
                  <a:sym typeface="Symbol"/>
                </a:rPr>
                <a:t>1,0</a:t>
              </a:r>
              <a:endParaRPr lang="en-US" b="1" dirty="0">
                <a:latin typeface="+mn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28900" y="4568428"/>
              <a:ext cx="1028699" cy="369332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+mn-lt"/>
                  <a:sym typeface="Symbol"/>
                </a:rPr>
                <a:t>msg</a:t>
              </a:r>
              <a:r>
                <a:rPr lang="en-US" b="1" baseline="-25000" dirty="0" smtClean="0">
                  <a:latin typeface="+mn-lt"/>
                  <a:sym typeface="Symbol"/>
                </a:rPr>
                <a:t>2,2</a:t>
              </a:r>
              <a:endParaRPr lang="en-US" b="1" dirty="0">
                <a:latin typeface="+mn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28900" y="3199507"/>
              <a:ext cx="1068657" cy="369332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+mn-lt"/>
                  <a:sym typeface="Symbol"/>
                </a:rPr>
                <a:t>msg</a:t>
              </a:r>
              <a:r>
                <a:rPr lang="en-US" b="1" baseline="-25000" dirty="0" smtClean="0">
                  <a:latin typeface="+mn-lt"/>
                  <a:sym typeface="Symbol"/>
                </a:rPr>
                <a:t>3,1</a:t>
              </a:r>
              <a:endParaRPr lang="en-US" b="1" dirty="0">
                <a:latin typeface="+mn-lt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568425" y="1066800"/>
            <a:ext cx="1225750" cy="3188732"/>
            <a:chOff x="6019800" y="2286000"/>
            <a:chExt cx="1225750" cy="3188732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4" name="TextBox 13"/>
            <p:cNvSpPr txBox="1"/>
            <p:nvPr/>
          </p:nvSpPr>
          <p:spPr>
            <a:xfrm>
              <a:off x="6019800" y="3091542"/>
              <a:ext cx="9539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+mn-lt"/>
                  <a:sym typeface="Symbol"/>
                </a:rPr>
                <a:t></a:t>
              </a:r>
              <a:r>
                <a:rPr lang="en-US" b="1" i="1" baseline="-25000" dirty="0" smtClean="0">
                  <a:latin typeface="+mn-lt"/>
                  <a:sym typeface="Symbol"/>
                </a:rPr>
                <a:t>1,2</a:t>
              </a:r>
              <a:endParaRPr lang="en-US" b="1" dirty="0">
                <a:latin typeface="+mn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19800" y="4299855"/>
              <a:ext cx="9429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+mn-lt"/>
                  <a:sym typeface="Symbol"/>
                </a:rPr>
                <a:t></a:t>
              </a:r>
              <a:r>
                <a:rPr lang="en-US" b="1" i="1" baseline="-25000" dirty="0" smtClean="0">
                  <a:latin typeface="+mn-lt"/>
                  <a:sym typeface="Symbol"/>
                </a:rPr>
                <a:t>1,4</a:t>
              </a:r>
              <a:endParaRPr lang="en-US" b="1" dirty="0">
                <a:latin typeface="+mn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19800" y="2688771"/>
              <a:ext cx="920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+mn-lt"/>
                  <a:sym typeface="Symbol"/>
                </a:rPr>
                <a:t></a:t>
              </a:r>
              <a:r>
                <a:rPr lang="en-US" b="1" i="1" baseline="-25000" dirty="0" smtClean="0">
                  <a:latin typeface="+mn-lt"/>
                  <a:sym typeface="Symbol"/>
                </a:rPr>
                <a:t>3,2</a:t>
              </a:r>
              <a:endParaRPr lang="en-US" b="1" dirty="0">
                <a:latin typeface="+mn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19800" y="3494313"/>
              <a:ext cx="10640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+mn-lt"/>
                  <a:sym typeface="Symbol"/>
                </a:rPr>
                <a:t></a:t>
              </a:r>
              <a:r>
                <a:rPr lang="en-US" b="1" i="1" baseline="-25000" dirty="0" smtClean="0">
                  <a:latin typeface="+mn-lt"/>
                  <a:sym typeface="Symbol"/>
                </a:rPr>
                <a:t>3,3</a:t>
              </a:r>
              <a:endParaRPr lang="en-US" b="1" dirty="0">
                <a:latin typeface="+mn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19800" y="3897084"/>
              <a:ext cx="9906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+mn-lt"/>
                  <a:sym typeface="Symbol"/>
                </a:rPr>
                <a:t></a:t>
              </a:r>
              <a:r>
                <a:rPr lang="en-US" b="1" i="1" baseline="-25000" dirty="0" smtClean="0">
                  <a:latin typeface="+mn-lt"/>
                  <a:sym typeface="Symbol"/>
                </a:rPr>
                <a:t>5,3</a:t>
              </a:r>
              <a:endParaRPr lang="en-US" b="1" dirty="0">
                <a:latin typeface="+mn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019800" y="4702626"/>
              <a:ext cx="12257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+mn-lt"/>
                  <a:sym typeface="Symbol"/>
                </a:rPr>
                <a:t></a:t>
              </a:r>
              <a:r>
                <a:rPr lang="en-US" b="1" i="1" baseline="-25000" dirty="0" smtClean="0">
                  <a:latin typeface="+mn-lt"/>
                  <a:sym typeface="Symbol"/>
                </a:rPr>
                <a:t>5,4</a:t>
              </a:r>
              <a:endParaRPr lang="en-US" b="1" dirty="0">
                <a:latin typeface="+mn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019800" y="5105400"/>
              <a:ext cx="12257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+mn-lt"/>
                  <a:sym typeface="Symbol"/>
                </a:rPr>
                <a:t></a:t>
              </a:r>
              <a:r>
                <a:rPr lang="en-US" b="1" i="1" baseline="-25000" dirty="0" smtClean="0">
                  <a:latin typeface="+mn-lt"/>
                  <a:sym typeface="Symbol"/>
                </a:rPr>
                <a:t>2,1</a:t>
              </a:r>
              <a:endParaRPr lang="en-US" b="1" dirty="0">
                <a:latin typeface="+mn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019800" y="2286000"/>
              <a:ext cx="12257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+mn-lt"/>
                  <a:sym typeface="Symbol"/>
                </a:rPr>
                <a:t></a:t>
              </a:r>
              <a:r>
                <a:rPr lang="en-US" b="1" i="1" baseline="-25000" dirty="0" smtClean="0">
                  <a:latin typeface="+mn-lt"/>
                  <a:sym typeface="Symbol"/>
                </a:rPr>
                <a:t>4,2</a:t>
              </a:r>
              <a:endParaRPr lang="en-US" b="1" dirty="0">
                <a:latin typeface="+mn-lt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2204967" y="1297634"/>
            <a:ext cx="2362201" cy="2819399"/>
            <a:chOff x="2204967" y="1297634"/>
            <a:chExt cx="2362201" cy="2819399"/>
          </a:xfrm>
        </p:grpSpPr>
        <p:cxnSp>
          <p:nvCxnSpPr>
            <p:cNvPr id="22" name="Straight Connector 21"/>
            <p:cNvCxnSpPr>
              <a:stCxn id="6" idx="3"/>
            </p:cNvCxnSpPr>
            <p:nvPr/>
          </p:nvCxnSpPr>
          <p:spPr>
            <a:xfrm flipV="1">
              <a:off x="2204967" y="1700405"/>
              <a:ext cx="2362201" cy="8261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6" idx="3"/>
            </p:cNvCxnSpPr>
            <p:nvPr/>
          </p:nvCxnSpPr>
          <p:spPr>
            <a:xfrm>
              <a:off x="2204967" y="1708666"/>
              <a:ext cx="2362201" cy="1602822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1" idx="3"/>
            </p:cNvCxnSpPr>
            <p:nvPr/>
          </p:nvCxnSpPr>
          <p:spPr>
            <a:xfrm>
              <a:off x="2244925" y="2164973"/>
              <a:ext cx="2322243" cy="74374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3"/>
            </p:cNvCxnSpPr>
            <p:nvPr/>
          </p:nvCxnSpPr>
          <p:spPr>
            <a:xfrm>
              <a:off x="2244925" y="2164973"/>
              <a:ext cx="2322243" cy="34097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9" idx="3"/>
            </p:cNvCxnSpPr>
            <p:nvPr/>
          </p:nvCxnSpPr>
          <p:spPr>
            <a:xfrm flipV="1">
              <a:off x="2204969" y="2103175"/>
              <a:ext cx="2362199" cy="518105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9" idx="3"/>
            </p:cNvCxnSpPr>
            <p:nvPr/>
          </p:nvCxnSpPr>
          <p:spPr>
            <a:xfrm>
              <a:off x="2204969" y="2621280"/>
              <a:ext cx="2362199" cy="109297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9" idx="3"/>
            </p:cNvCxnSpPr>
            <p:nvPr/>
          </p:nvCxnSpPr>
          <p:spPr>
            <a:xfrm flipV="1">
              <a:off x="2204969" y="2505947"/>
              <a:ext cx="2362199" cy="11533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" idx="3"/>
            </p:cNvCxnSpPr>
            <p:nvPr/>
          </p:nvCxnSpPr>
          <p:spPr>
            <a:xfrm>
              <a:off x="2204969" y="3077587"/>
              <a:ext cx="2362199" cy="233901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7" idx="3"/>
            </p:cNvCxnSpPr>
            <p:nvPr/>
          </p:nvCxnSpPr>
          <p:spPr>
            <a:xfrm>
              <a:off x="2204969" y="3077587"/>
              <a:ext cx="2362199" cy="12281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0" idx="3"/>
            </p:cNvCxnSpPr>
            <p:nvPr/>
          </p:nvCxnSpPr>
          <p:spPr>
            <a:xfrm>
              <a:off x="2204967" y="3533894"/>
              <a:ext cx="2362201" cy="180365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0" idx="3"/>
            </p:cNvCxnSpPr>
            <p:nvPr/>
          </p:nvCxnSpPr>
          <p:spPr>
            <a:xfrm flipV="1">
              <a:off x="2204967" y="2103175"/>
              <a:ext cx="2362201" cy="143071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10" idx="3"/>
            </p:cNvCxnSpPr>
            <p:nvPr/>
          </p:nvCxnSpPr>
          <p:spPr>
            <a:xfrm>
              <a:off x="2204967" y="3533894"/>
              <a:ext cx="2362201" cy="58313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9" idx="3"/>
            </p:cNvCxnSpPr>
            <p:nvPr/>
          </p:nvCxnSpPr>
          <p:spPr>
            <a:xfrm>
              <a:off x="2204969" y="2621280"/>
              <a:ext cx="2362199" cy="149575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1" idx="3"/>
            </p:cNvCxnSpPr>
            <p:nvPr/>
          </p:nvCxnSpPr>
          <p:spPr>
            <a:xfrm flipV="1">
              <a:off x="2244925" y="1297634"/>
              <a:ext cx="2322243" cy="86733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7" idx="3"/>
            </p:cNvCxnSpPr>
            <p:nvPr/>
          </p:nvCxnSpPr>
          <p:spPr>
            <a:xfrm flipV="1">
              <a:off x="2204969" y="1297634"/>
              <a:ext cx="2331906" cy="1779953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2204969" y="1905000"/>
            <a:ext cx="3057662" cy="2514600"/>
            <a:chOff x="3724138" y="3124200"/>
            <a:chExt cx="3057662" cy="2514600"/>
          </a:xfrm>
        </p:grpSpPr>
        <p:grpSp>
          <p:nvGrpSpPr>
            <p:cNvPr id="78" name="Group 77"/>
            <p:cNvGrpSpPr/>
            <p:nvPr/>
          </p:nvGrpSpPr>
          <p:grpSpPr>
            <a:xfrm>
              <a:off x="5943600" y="3124200"/>
              <a:ext cx="838200" cy="2514600"/>
              <a:chOff x="5943600" y="3124200"/>
              <a:chExt cx="838200" cy="2514600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5943600" y="3124200"/>
                <a:ext cx="838200" cy="457200"/>
              </a:xfrm>
              <a:prstGeom prst="ellipse">
                <a:avLst/>
              </a:prstGeom>
              <a:noFill/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5943600" y="3562350"/>
                <a:ext cx="838200" cy="457200"/>
              </a:xfrm>
              <a:prstGeom prst="ellipse">
                <a:avLst/>
              </a:prstGeom>
              <a:noFill/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5943600" y="4724400"/>
                <a:ext cx="838200" cy="457200"/>
              </a:xfrm>
              <a:prstGeom prst="ellipse">
                <a:avLst/>
              </a:prstGeom>
              <a:noFill/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5943600" y="5181600"/>
                <a:ext cx="838200" cy="457200"/>
              </a:xfrm>
              <a:prstGeom prst="ellipse">
                <a:avLst/>
              </a:prstGeom>
              <a:noFill/>
              <a:ln>
                <a:solidFill>
                  <a:srgbClr val="CC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3724138" y="3276208"/>
              <a:ext cx="2363456" cy="2013858"/>
              <a:chOff x="3857489" y="3417233"/>
              <a:chExt cx="2363456" cy="2013858"/>
            </a:xfrm>
          </p:grpSpPr>
          <p:cxnSp>
            <p:nvCxnSpPr>
              <p:cNvPr id="80" name="Straight Connector 79"/>
              <p:cNvCxnSpPr>
                <a:stCxn id="9" idx="3"/>
                <a:endCxn id="14" idx="1"/>
              </p:cNvCxnSpPr>
              <p:nvPr/>
            </p:nvCxnSpPr>
            <p:spPr>
              <a:xfrm flipV="1">
                <a:off x="3857489" y="3417233"/>
                <a:ext cx="2363456" cy="56427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>
                <a:stCxn id="9" idx="3"/>
                <a:endCxn id="19" idx="1"/>
              </p:cNvCxnSpPr>
              <p:nvPr/>
            </p:nvCxnSpPr>
            <p:spPr>
              <a:xfrm>
                <a:off x="3857489" y="3981505"/>
                <a:ext cx="2363456" cy="1046812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9" idx="3"/>
                <a:endCxn id="17" idx="1"/>
              </p:cNvCxnSpPr>
              <p:nvPr/>
            </p:nvCxnSpPr>
            <p:spPr>
              <a:xfrm flipV="1">
                <a:off x="3857489" y="3820004"/>
                <a:ext cx="2363456" cy="161501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9" idx="3"/>
                <a:endCxn id="60" idx="1"/>
              </p:cNvCxnSpPr>
              <p:nvPr/>
            </p:nvCxnSpPr>
            <p:spPr>
              <a:xfrm>
                <a:off x="3857489" y="3981505"/>
                <a:ext cx="2363456" cy="1449586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 104"/>
          <p:cNvGrpSpPr/>
          <p:nvPr/>
        </p:nvGrpSpPr>
        <p:grpSpPr>
          <a:xfrm>
            <a:off x="0" y="1066800"/>
            <a:ext cx="1176268" cy="400110"/>
            <a:chOff x="60537" y="2362200"/>
            <a:chExt cx="1176268" cy="400110"/>
          </a:xfrm>
        </p:grpSpPr>
        <p:sp>
          <p:nvSpPr>
            <p:cNvPr id="4" name="Rectangle 3"/>
            <p:cNvSpPr/>
            <p:nvPr/>
          </p:nvSpPr>
          <p:spPr>
            <a:xfrm>
              <a:off x="60537" y="2362200"/>
              <a:ext cx="7168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i="1" dirty="0" smtClean="0">
                  <a:solidFill>
                    <a:prstClr val="black"/>
                  </a:solidFill>
                  <a:latin typeface="Calibri"/>
                  <a:cs typeface="Arial" pitchFamily="34" charset="0"/>
                </a:rPr>
                <a:t>msg</a:t>
              </a:r>
              <a:r>
                <a:rPr lang="en-US" b="1" i="1" baseline="-25000" dirty="0" smtClean="0">
                  <a:solidFill>
                    <a:prstClr val="black"/>
                  </a:solidFill>
                  <a:latin typeface="Calibri"/>
                  <a:cs typeface="Arial" pitchFamily="34" charset="0"/>
                  <a:sym typeface="Symbol"/>
                </a:rPr>
                <a:t>n</a:t>
              </a:r>
              <a:endParaRPr lang="en-US" sz="1200" b="1" i="1" dirty="0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822537" y="2590800"/>
              <a:ext cx="414268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Straight Connector 88"/>
          <p:cNvCxnSpPr/>
          <p:nvPr/>
        </p:nvCxnSpPr>
        <p:spPr>
          <a:xfrm>
            <a:off x="5476875" y="1057275"/>
            <a:ext cx="0" cy="41148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791200" y="1295400"/>
            <a:ext cx="3200400" cy="9233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marL="182880"/>
            <a:r>
              <a:rPr lang="en-US" b="1" dirty="0" smtClean="0">
                <a:latin typeface="+mn-lt"/>
                <a:cs typeface="Arial" pitchFamily="34" charset="0"/>
              </a:rPr>
              <a:t>Map message medoids to execution fragment medoids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791200" y="2438400"/>
            <a:ext cx="3200400" cy="9233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marL="182880"/>
            <a:r>
              <a:rPr lang="en-US" b="1" dirty="0" smtClean="0">
                <a:latin typeface="+mn-lt"/>
                <a:cs typeface="Arial" pitchFamily="34" charset="0"/>
              </a:rPr>
              <a:t>Find message medoid “closest” to </a:t>
            </a:r>
            <a:r>
              <a:rPr lang="en-US" b="1" i="1" dirty="0" smtClean="0">
                <a:latin typeface="+mn-lt"/>
                <a:cs typeface="Arial" pitchFamily="34" charset="0"/>
              </a:rPr>
              <a:t>msg</a:t>
            </a:r>
            <a:r>
              <a:rPr lang="en-US" b="1" i="1" baseline="-25000" dirty="0" smtClean="0">
                <a:latin typeface="+mn-lt"/>
                <a:cs typeface="Arial" pitchFamily="34" charset="0"/>
              </a:rPr>
              <a:t>n</a:t>
            </a:r>
            <a:r>
              <a:rPr lang="en-US" b="1" dirty="0" smtClean="0">
                <a:latin typeface="+mn-lt"/>
                <a:cs typeface="Arial" pitchFamily="34" charset="0"/>
              </a:rPr>
              <a:t> via edit distance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791200" y="3657600"/>
            <a:ext cx="3200400" cy="9233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marL="182880"/>
            <a:r>
              <a:rPr lang="en-US" b="1" dirty="0" smtClean="0">
                <a:latin typeface="+mn-lt"/>
                <a:cs typeface="Arial" pitchFamily="34" charset="0"/>
              </a:rPr>
              <a:t>Use associated execution fragment medoids to guide search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0.33333 L 1.38778E-17 0.18889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5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Selection Via Training Data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199" y="1371600"/>
            <a:ext cx="4901605" cy="4800600"/>
          </a:xfrm>
        </p:spPr>
        <p:txBody>
          <a:bodyPr/>
          <a:lstStyle/>
          <a:p>
            <a:r>
              <a:rPr lang="en-US" dirty="0" smtClean="0"/>
              <a:t>Prioritize live node “closest” to training execution fragments</a:t>
            </a:r>
          </a:p>
          <a:p>
            <a:r>
              <a:rPr lang="en-US" dirty="0" smtClean="0"/>
              <a:t>Distance metric optimizations</a:t>
            </a:r>
          </a:p>
          <a:p>
            <a:pPr lvl="1"/>
            <a:r>
              <a:rPr lang="en-US" dirty="0" smtClean="0"/>
              <a:t>Radix tree of execution fragments</a:t>
            </a:r>
          </a:p>
          <a:p>
            <a:pPr lvl="1"/>
            <a:r>
              <a:rPr lang="en-US" dirty="0" smtClean="0"/>
              <a:t>Used prefix edit distance </a:t>
            </a:r>
            <a:endParaRPr lang="en-US" dirty="0"/>
          </a:p>
          <a:p>
            <a:pPr lvl="2"/>
            <a:r>
              <a:rPr lang="en-US" dirty="0" smtClean="0"/>
              <a:t>Intuition: “autocomplete”</a:t>
            </a:r>
          </a:p>
          <a:p>
            <a:pPr lvl="1"/>
            <a:r>
              <a:rPr lang="en-US" dirty="0" smtClean="0"/>
              <a:t>Bound the max edit distance [Ukkonen, 85]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387379" y="1143000"/>
            <a:ext cx="3505200" cy="3025487"/>
            <a:chOff x="5235" y="1003521"/>
            <a:chExt cx="5181295" cy="4320887"/>
          </a:xfrm>
        </p:grpSpPr>
        <p:sp>
          <p:nvSpPr>
            <p:cNvPr id="58" name="Oval 57"/>
            <p:cNvSpPr/>
            <p:nvPr/>
          </p:nvSpPr>
          <p:spPr>
            <a:xfrm>
              <a:off x="331149" y="3266629"/>
              <a:ext cx="304800" cy="304800"/>
            </a:xfrm>
            <a:prstGeom prst="ellipse">
              <a:avLst/>
            </a:prstGeom>
            <a:ln w="38100"/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0</a:t>
              </a:r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31149" y="3266629"/>
              <a:ext cx="333905" cy="3339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1" name="Straight Connector 60"/>
            <p:cNvCxnSpPr>
              <a:stCxn id="62" idx="5"/>
              <a:endCxn id="80" idx="1"/>
            </p:cNvCxnSpPr>
            <p:nvPr/>
          </p:nvCxnSpPr>
          <p:spPr>
            <a:xfrm>
              <a:off x="616155" y="3551635"/>
              <a:ext cx="611479" cy="211143"/>
            </a:xfrm>
            <a:prstGeom prst="line">
              <a:avLst/>
            </a:prstGeom>
            <a:ln w="3810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62" name="Straight Connector 61"/>
            <p:cNvCxnSpPr>
              <a:stCxn id="62" idx="3"/>
              <a:endCxn id="71" idx="7"/>
            </p:cNvCxnSpPr>
            <p:nvPr/>
          </p:nvCxnSpPr>
          <p:spPr>
            <a:xfrm flipH="1">
              <a:off x="265398" y="3551635"/>
              <a:ext cx="114650" cy="206166"/>
            </a:xfrm>
            <a:prstGeom prst="line">
              <a:avLst/>
            </a:prstGeom>
            <a:ln w="3810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5235" y="3713164"/>
              <a:ext cx="304800" cy="304800"/>
            </a:xfrm>
            <a:prstGeom prst="ellipse">
              <a:avLst/>
            </a:prstGeom>
            <a:ln w="38100"/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0</a:t>
              </a:r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1182997" y="3718141"/>
              <a:ext cx="304800" cy="304800"/>
            </a:xfrm>
            <a:prstGeom prst="ellipse">
              <a:avLst/>
            </a:prstGeom>
            <a:ln w="38100"/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1</a:t>
              </a:r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graphicFrame>
          <p:nvGraphicFramePr>
            <p:cNvPr id="71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76101129"/>
                </p:ext>
              </p:extLst>
            </p:nvPr>
          </p:nvGraphicFramePr>
          <p:xfrm>
            <a:off x="2182361" y="1003521"/>
            <a:ext cx="914400" cy="592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1" name="Equation" r:id="rId4" imgW="304668" imgH="228501" progId="Equation.3">
                    <p:embed/>
                  </p:oleObj>
                </mc:Choice>
                <mc:Fallback>
                  <p:oleObj name="Equation" r:id="rId4" imgW="304668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2361" y="1003521"/>
                          <a:ext cx="914400" cy="5921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0" name="Straight Connector 79"/>
            <p:cNvCxnSpPr>
              <a:stCxn id="89" idx="0"/>
            </p:cNvCxnSpPr>
            <p:nvPr/>
          </p:nvCxnSpPr>
          <p:spPr>
            <a:xfrm flipH="1" flipV="1">
              <a:off x="2472025" y="1437829"/>
              <a:ext cx="7277" cy="304800"/>
            </a:xfrm>
            <a:prstGeom prst="line">
              <a:avLst/>
            </a:prstGeom>
            <a:ln w="3810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312349" y="1742629"/>
              <a:ext cx="333905" cy="333905"/>
            </a:xfrm>
            <a:prstGeom prst="ellipse">
              <a:avLst/>
            </a:prstGeom>
            <a:ln w="38100"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84" name="Straight Connector 83"/>
            <p:cNvCxnSpPr>
              <a:endCxn id="99" idx="0"/>
            </p:cNvCxnSpPr>
            <p:nvPr/>
          </p:nvCxnSpPr>
          <p:spPr>
            <a:xfrm>
              <a:off x="2492950" y="2084542"/>
              <a:ext cx="0" cy="259727"/>
            </a:xfrm>
            <a:prstGeom prst="line">
              <a:avLst/>
            </a:prstGeom>
            <a:ln w="3810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85" name="Oval 84"/>
            <p:cNvSpPr/>
            <p:nvPr/>
          </p:nvSpPr>
          <p:spPr>
            <a:xfrm>
              <a:off x="2312349" y="2352229"/>
              <a:ext cx="304800" cy="304800"/>
            </a:xfrm>
            <a:prstGeom prst="ellipse">
              <a:avLst/>
            </a:prstGeom>
            <a:ln w="38100"/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graphicFrame>
          <p:nvGraphicFramePr>
            <p:cNvPr id="86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8677404"/>
                </p:ext>
              </p:extLst>
            </p:nvPr>
          </p:nvGraphicFramePr>
          <p:xfrm>
            <a:off x="2713355" y="1709765"/>
            <a:ext cx="717550" cy="34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2" name="Equation" r:id="rId6" imgW="431613" imgH="228501" progId="Equation.3">
                    <p:embed/>
                  </p:oleObj>
                </mc:Choice>
                <mc:Fallback>
                  <p:oleObj name="Equation" r:id="rId6" imgW="431613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3355" y="1709765"/>
                          <a:ext cx="717550" cy="3476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7" name="Straight Connector 86"/>
            <p:cNvCxnSpPr>
              <a:stCxn id="99" idx="5"/>
              <a:endCxn id="98" idx="1"/>
            </p:cNvCxnSpPr>
            <p:nvPr/>
          </p:nvCxnSpPr>
          <p:spPr>
            <a:xfrm>
              <a:off x="2611003" y="2629275"/>
              <a:ext cx="812783" cy="224791"/>
            </a:xfrm>
            <a:prstGeom prst="line">
              <a:avLst/>
            </a:prstGeom>
            <a:ln w="3810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88" name="Straight Connector 87"/>
            <p:cNvCxnSpPr>
              <a:stCxn id="99" idx="3"/>
              <a:endCxn id="96" idx="7"/>
            </p:cNvCxnSpPr>
            <p:nvPr/>
          </p:nvCxnSpPr>
          <p:spPr>
            <a:xfrm flipH="1">
              <a:off x="1429512" y="2629275"/>
              <a:ext cx="945384" cy="224791"/>
            </a:xfrm>
            <a:prstGeom prst="line">
              <a:avLst/>
            </a:prstGeom>
            <a:ln w="3810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89" name="Oval 88"/>
            <p:cNvSpPr/>
            <p:nvPr/>
          </p:nvSpPr>
          <p:spPr>
            <a:xfrm>
              <a:off x="1169349" y="2809429"/>
              <a:ext cx="304800" cy="304800"/>
            </a:xfrm>
            <a:prstGeom prst="ellipse">
              <a:avLst/>
            </a:prstGeom>
            <a:ln w="38100"/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0</a:t>
              </a:r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3379149" y="2809429"/>
              <a:ext cx="304800" cy="304800"/>
            </a:xfrm>
            <a:prstGeom prst="ellipse">
              <a:avLst/>
            </a:prstGeom>
            <a:ln w="38100"/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1</a:t>
              </a:r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2325997" y="2344269"/>
              <a:ext cx="333905" cy="3339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2" name="Straight Connector 91"/>
            <p:cNvCxnSpPr>
              <a:stCxn id="107" idx="5"/>
              <a:endCxn id="106" idx="1"/>
            </p:cNvCxnSpPr>
            <p:nvPr/>
          </p:nvCxnSpPr>
          <p:spPr>
            <a:xfrm>
              <a:off x="1460043" y="3100123"/>
              <a:ext cx="363543" cy="211143"/>
            </a:xfrm>
            <a:prstGeom prst="line">
              <a:avLst/>
            </a:prstGeom>
            <a:ln w="3810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93" name="Straight Connector 92"/>
            <p:cNvCxnSpPr>
              <a:stCxn id="107" idx="3"/>
              <a:endCxn id="61" idx="7"/>
            </p:cNvCxnSpPr>
            <p:nvPr/>
          </p:nvCxnSpPr>
          <p:spPr>
            <a:xfrm flipH="1">
              <a:off x="591312" y="3100123"/>
              <a:ext cx="632624" cy="211143"/>
            </a:xfrm>
            <a:prstGeom prst="line">
              <a:avLst/>
            </a:prstGeom>
            <a:ln w="3810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1778949" y="3266629"/>
              <a:ext cx="304800" cy="304800"/>
            </a:xfrm>
            <a:prstGeom prst="ellipse">
              <a:avLst/>
            </a:prstGeom>
            <a:ln w="38100"/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1175037" y="2815117"/>
              <a:ext cx="333905" cy="3339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5235" y="3716212"/>
              <a:ext cx="301752" cy="301752"/>
            </a:xfrm>
            <a:prstGeom prst="ellipse">
              <a:avLst/>
            </a:prstGeom>
            <a:ln w="38100"/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9" name="Straight Connector 98"/>
            <p:cNvCxnSpPr>
              <a:stCxn id="114" idx="5"/>
              <a:endCxn id="113" idx="0"/>
            </p:cNvCxnSpPr>
            <p:nvPr/>
          </p:nvCxnSpPr>
          <p:spPr>
            <a:xfrm>
              <a:off x="1454355" y="4008835"/>
              <a:ext cx="324594" cy="553194"/>
            </a:xfrm>
            <a:prstGeom prst="line">
              <a:avLst/>
            </a:prstGeom>
            <a:ln w="3810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03" name="Straight Connector 102"/>
            <p:cNvCxnSpPr>
              <a:stCxn id="114" idx="3"/>
              <a:endCxn id="112" idx="0"/>
            </p:cNvCxnSpPr>
            <p:nvPr/>
          </p:nvCxnSpPr>
          <p:spPr>
            <a:xfrm flipH="1">
              <a:off x="788349" y="4008835"/>
              <a:ext cx="429899" cy="553194"/>
            </a:xfrm>
            <a:prstGeom prst="line">
              <a:avLst/>
            </a:prstGeom>
            <a:ln w="3810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05" name="Oval 104"/>
            <p:cNvSpPr/>
            <p:nvPr/>
          </p:nvSpPr>
          <p:spPr>
            <a:xfrm>
              <a:off x="635949" y="4562029"/>
              <a:ext cx="304800" cy="304800"/>
            </a:xfrm>
            <a:prstGeom prst="ellipse">
              <a:avLst/>
            </a:prstGeom>
            <a:ln w="38100"/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1626549" y="4562029"/>
              <a:ext cx="304800" cy="304800"/>
            </a:xfrm>
            <a:prstGeom prst="ellipse">
              <a:avLst/>
            </a:prstGeom>
            <a:ln w="38100"/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1169349" y="3723829"/>
              <a:ext cx="333905" cy="3339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9" name="Straight Connector 108"/>
            <p:cNvCxnSpPr>
              <a:stCxn id="121" idx="5"/>
              <a:endCxn id="120" idx="1"/>
            </p:cNvCxnSpPr>
            <p:nvPr/>
          </p:nvCxnSpPr>
          <p:spPr>
            <a:xfrm>
              <a:off x="3650507" y="3094435"/>
              <a:ext cx="611479" cy="211143"/>
            </a:xfrm>
            <a:prstGeom prst="line">
              <a:avLst/>
            </a:prstGeom>
            <a:ln w="3810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10" name="Straight Connector 109"/>
            <p:cNvCxnSpPr>
              <a:stCxn id="121" idx="3"/>
              <a:endCxn id="119" idx="7"/>
            </p:cNvCxnSpPr>
            <p:nvPr/>
          </p:nvCxnSpPr>
          <p:spPr>
            <a:xfrm flipH="1">
              <a:off x="2890960" y="3094435"/>
              <a:ext cx="523440" cy="238439"/>
            </a:xfrm>
            <a:prstGeom prst="line">
              <a:avLst/>
            </a:prstGeom>
            <a:ln w="3810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11" name="Oval 110"/>
            <p:cNvSpPr/>
            <p:nvPr/>
          </p:nvSpPr>
          <p:spPr>
            <a:xfrm>
              <a:off x="2630797" y="3288237"/>
              <a:ext cx="304800" cy="304800"/>
            </a:xfrm>
            <a:prstGeom prst="ellipse">
              <a:avLst/>
            </a:prstGeom>
            <a:ln w="38100"/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4217349" y="3260941"/>
              <a:ext cx="304800" cy="304800"/>
            </a:xfrm>
            <a:prstGeom prst="ellipse">
              <a:avLst/>
            </a:prstGeom>
            <a:ln w="38100"/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1</a:t>
              </a:r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3365501" y="2809429"/>
              <a:ext cx="333905" cy="3339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4485291" y="3537987"/>
              <a:ext cx="154279" cy="459079"/>
            </a:xfrm>
            <a:prstGeom prst="line">
              <a:avLst/>
            </a:prstGeom>
            <a:ln w="3810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>
              <a:endCxn id="124" idx="7"/>
            </p:cNvCxnSpPr>
            <p:nvPr/>
          </p:nvCxnSpPr>
          <p:spPr>
            <a:xfrm flipH="1">
              <a:off x="4096512" y="3537987"/>
              <a:ext cx="152672" cy="455099"/>
            </a:xfrm>
            <a:prstGeom prst="line">
              <a:avLst/>
            </a:prstGeom>
            <a:ln w="3810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16" name="Oval 115"/>
            <p:cNvSpPr/>
            <p:nvPr/>
          </p:nvSpPr>
          <p:spPr>
            <a:xfrm>
              <a:off x="3836349" y="3948449"/>
              <a:ext cx="304800" cy="304800"/>
            </a:xfrm>
            <a:prstGeom prst="ellipse">
              <a:avLst/>
            </a:prstGeom>
            <a:ln w="38100"/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0</a:t>
              </a:r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4594933" y="3952429"/>
              <a:ext cx="304800" cy="304800"/>
            </a:xfrm>
            <a:prstGeom prst="ellipse">
              <a:avLst/>
            </a:prstGeom>
            <a:ln w="38100"/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4200285" y="3252981"/>
              <a:ext cx="333905" cy="3339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9" name="Straight Connector 118"/>
            <p:cNvCxnSpPr/>
            <p:nvPr/>
          </p:nvCxnSpPr>
          <p:spPr>
            <a:xfrm>
              <a:off x="4104291" y="4223787"/>
              <a:ext cx="341658" cy="490642"/>
            </a:xfrm>
            <a:prstGeom prst="line">
              <a:avLst/>
            </a:prstGeom>
            <a:ln w="3810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H="1">
              <a:off x="3455349" y="4223787"/>
              <a:ext cx="412835" cy="490642"/>
            </a:xfrm>
            <a:prstGeom prst="line">
              <a:avLst/>
            </a:prstGeom>
            <a:ln w="38100"/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3302949" y="4714429"/>
              <a:ext cx="304800" cy="304800"/>
            </a:xfrm>
            <a:prstGeom prst="ellipse">
              <a:avLst/>
            </a:prstGeom>
            <a:ln w="38100"/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4293549" y="4714429"/>
              <a:ext cx="304800" cy="304800"/>
            </a:xfrm>
            <a:prstGeom prst="ellipse">
              <a:avLst/>
            </a:prstGeom>
            <a:ln w="38100"/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3819285" y="3938781"/>
              <a:ext cx="333905" cy="3339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prstDash val="soli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457200" y="2969790"/>
              <a:ext cx="4729330" cy="2354618"/>
            </a:xfrm>
            <a:custGeom>
              <a:avLst/>
              <a:gdLst>
                <a:gd name="connsiteX0" fmla="*/ 391236 w 4856328"/>
                <a:gd name="connsiteY0" fmla="*/ 1148687 h 2383809"/>
                <a:gd name="connsiteX1" fmla="*/ 50042 w 4856328"/>
                <a:gd name="connsiteY1" fmla="*/ 1571767 h 2383809"/>
                <a:gd name="connsiteX2" fmla="*/ 90985 w 4856328"/>
                <a:gd name="connsiteY2" fmla="*/ 1994848 h 2383809"/>
                <a:gd name="connsiteX3" fmla="*/ 500418 w 4856328"/>
                <a:gd name="connsiteY3" fmla="*/ 2035791 h 2383809"/>
                <a:gd name="connsiteX4" fmla="*/ 1674126 w 4856328"/>
                <a:gd name="connsiteY4" fmla="*/ 2022143 h 2383809"/>
                <a:gd name="connsiteX5" fmla="*/ 1414818 w 4856328"/>
                <a:gd name="connsiteY5" fmla="*/ 1271517 h 2383809"/>
                <a:gd name="connsiteX6" fmla="*/ 1687773 w 4856328"/>
                <a:gd name="connsiteY6" fmla="*/ 725606 h 2383809"/>
                <a:gd name="connsiteX7" fmla="*/ 2179093 w 4856328"/>
                <a:gd name="connsiteY7" fmla="*/ 739254 h 2383809"/>
                <a:gd name="connsiteX8" fmla="*/ 2465696 w 4856328"/>
                <a:gd name="connsiteY8" fmla="*/ 1230573 h 2383809"/>
                <a:gd name="connsiteX9" fmla="*/ 2834185 w 4856328"/>
                <a:gd name="connsiteY9" fmla="*/ 2172269 h 2383809"/>
                <a:gd name="connsiteX10" fmla="*/ 3762233 w 4856328"/>
                <a:gd name="connsiteY10" fmla="*/ 2308746 h 2383809"/>
                <a:gd name="connsiteX11" fmla="*/ 4594747 w 4856328"/>
                <a:gd name="connsiteY11" fmla="*/ 2144973 h 2383809"/>
                <a:gd name="connsiteX12" fmla="*/ 4772167 w 4856328"/>
                <a:gd name="connsiteY12" fmla="*/ 875732 h 2383809"/>
                <a:gd name="connsiteX13" fmla="*/ 4089779 w 4856328"/>
                <a:gd name="connsiteY13" fmla="*/ 766549 h 2383809"/>
                <a:gd name="connsiteX14" fmla="*/ 3707642 w 4856328"/>
                <a:gd name="connsiteY14" fmla="*/ 1489881 h 2383809"/>
                <a:gd name="connsiteX15" fmla="*/ 3311857 w 4856328"/>
                <a:gd name="connsiteY15" fmla="*/ 1626358 h 2383809"/>
                <a:gd name="connsiteX16" fmla="*/ 2643117 w 4856328"/>
                <a:gd name="connsiteY16" fmla="*/ 411708 h 2383809"/>
                <a:gd name="connsiteX17" fmla="*/ 2247332 w 4856328"/>
                <a:gd name="connsiteY17" fmla="*/ 56866 h 2383809"/>
                <a:gd name="connsiteX18" fmla="*/ 1551296 w 4856328"/>
                <a:gd name="connsiteY18" fmla="*/ 70514 h 2383809"/>
                <a:gd name="connsiteX19" fmla="*/ 964442 w 4856328"/>
                <a:gd name="connsiteY19" fmla="*/ 288878 h 2383809"/>
                <a:gd name="connsiteX20" fmla="*/ 1114567 w 4856328"/>
                <a:gd name="connsiteY20" fmla="*/ 793845 h 2383809"/>
                <a:gd name="connsiteX21" fmla="*/ 964442 w 4856328"/>
                <a:gd name="connsiteY21" fmla="*/ 1421642 h 2383809"/>
                <a:gd name="connsiteX22" fmla="*/ 541362 w 4856328"/>
                <a:gd name="connsiteY22" fmla="*/ 1380699 h 2383809"/>
                <a:gd name="connsiteX23" fmla="*/ 391236 w 4856328"/>
                <a:gd name="connsiteY23" fmla="*/ 1148687 h 2383809"/>
                <a:gd name="connsiteX0" fmla="*/ 566383 w 4881349"/>
                <a:gd name="connsiteY0" fmla="*/ 1380699 h 2383809"/>
                <a:gd name="connsiteX1" fmla="*/ 75063 w 4881349"/>
                <a:gd name="connsiteY1" fmla="*/ 1571767 h 2383809"/>
                <a:gd name="connsiteX2" fmla="*/ 116006 w 4881349"/>
                <a:gd name="connsiteY2" fmla="*/ 1994848 h 2383809"/>
                <a:gd name="connsiteX3" fmla="*/ 525439 w 4881349"/>
                <a:gd name="connsiteY3" fmla="*/ 2035791 h 2383809"/>
                <a:gd name="connsiteX4" fmla="*/ 1699147 w 4881349"/>
                <a:gd name="connsiteY4" fmla="*/ 2022143 h 2383809"/>
                <a:gd name="connsiteX5" fmla="*/ 1439839 w 4881349"/>
                <a:gd name="connsiteY5" fmla="*/ 1271517 h 2383809"/>
                <a:gd name="connsiteX6" fmla="*/ 1712794 w 4881349"/>
                <a:gd name="connsiteY6" fmla="*/ 725606 h 2383809"/>
                <a:gd name="connsiteX7" fmla="*/ 2204114 w 4881349"/>
                <a:gd name="connsiteY7" fmla="*/ 739254 h 2383809"/>
                <a:gd name="connsiteX8" fmla="*/ 2490717 w 4881349"/>
                <a:gd name="connsiteY8" fmla="*/ 1230573 h 2383809"/>
                <a:gd name="connsiteX9" fmla="*/ 2859206 w 4881349"/>
                <a:gd name="connsiteY9" fmla="*/ 2172269 h 2383809"/>
                <a:gd name="connsiteX10" fmla="*/ 3787254 w 4881349"/>
                <a:gd name="connsiteY10" fmla="*/ 2308746 h 2383809"/>
                <a:gd name="connsiteX11" fmla="*/ 4619768 w 4881349"/>
                <a:gd name="connsiteY11" fmla="*/ 2144973 h 2383809"/>
                <a:gd name="connsiteX12" fmla="*/ 4797188 w 4881349"/>
                <a:gd name="connsiteY12" fmla="*/ 875732 h 2383809"/>
                <a:gd name="connsiteX13" fmla="*/ 4114800 w 4881349"/>
                <a:gd name="connsiteY13" fmla="*/ 766549 h 2383809"/>
                <a:gd name="connsiteX14" fmla="*/ 3732663 w 4881349"/>
                <a:gd name="connsiteY14" fmla="*/ 1489881 h 2383809"/>
                <a:gd name="connsiteX15" fmla="*/ 3336878 w 4881349"/>
                <a:gd name="connsiteY15" fmla="*/ 1626358 h 2383809"/>
                <a:gd name="connsiteX16" fmla="*/ 2668138 w 4881349"/>
                <a:gd name="connsiteY16" fmla="*/ 411708 h 2383809"/>
                <a:gd name="connsiteX17" fmla="*/ 2272353 w 4881349"/>
                <a:gd name="connsiteY17" fmla="*/ 56866 h 2383809"/>
                <a:gd name="connsiteX18" fmla="*/ 1576317 w 4881349"/>
                <a:gd name="connsiteY18" fmla="*/ 70514 h 2383809"/>
                <a:gd name="connsiteX19" fmla="*/ 989463 w 4881349"/>
                <a:gd name="connsiteY19" fmla="*/ 288878 h 2383809"/>
                <a:gd name="connsiteX20" fmla="*/ 1139588 w 4881349"/>
                <a:gd name="connsiteY20" fmla="*/ 793845 h 2383809"/>
                <a:gd name="connsiteX21" fmla="*/ 989463 w 4881349"/>
                <a:gd name="connsiteY21" fmla="*/ 1421642 h 2383809"/>
                <a:gd name="connsiteX22" fmla="*/ 566383 w 4881349"/>
                <a:gd name="connsiteY22" fmla="*/ 1380699 h 2383809"/>
                <a:gd name="connsiteX0" fmla="*/ 566383 w 4881349"/>
                <a:gd name="connsiteY0" fmla="*/ 1380699 h 2383809"/>
                <a:gd name="connsiteX1" fmla="*/ 75063 w 4881349"/>
                <a:gd name="connsiteY1" fmla="*/ 1571767 h 2383809"/>
                <a:gd name="connsiteX2" fmla="*/ 116006 w 4881349"/>
                <a:gd name="connsiteY2" fmla="*/ 1994848 h 2383809"/>
                <a:gd name="connsiteX3" fmla="*/ 525439 w 4881349"/>
                <a:gd name="connsiteY3" fmla="*/ 2035791 h 2383809"/>
                <a:gd name="connsiteX4" fmla="*/ 1699147 w 4881349"/>
                <a:gd name="connsiteY4" fmla="*/ 2022143 h 2383809"/>
                <a:gd name="connsiteX5" fmla="*/ 1471685 w 4881349"/>
                <a:gd name="connsiteY5" fmla="*/ 1287439 h 2383809"/>
                <a:gd name="connsiteX6" fmla="*/ 1712794 w 4881349"/>
                <a:gd name="connsiteY6" fmla="*/ 725606 h 2383809"/>
                <a:gd name="connsiteX7" fmla="*/ 2204114 w 4881349"/>
                <a:gd name="connsiteY7" fmla="*/ 739254 h 2383809"/>
                <a:gd name="connsiteX8" fmla="*/ 2490717 w 4881349"/>
                <a:gd name="connsiteY8" fmla="*/ 1230573 h 2383809"/>
                <a:gd name="connsiteX9" fmla="*/ 2859206 w 4881349"/>
                <a:gd name="connsiteY9" fmla="*/ 2172269 h 2383809"/>
                <a:gd name="connsiteX10" fmla="*/ 3787254 w 4881349"/>
                <a:gd name="connsiteY10" fmla="*/ 2308746 h 2383809"/>
                <a:gd name="connsiteX11" fmla="*/ 4619768 w 4881349"/>
                <a:gd name="connsiteY11" fmla="*/ 2144973 h 2383809"/>
                <a:gd name="connsiteX12" fmla="*/ 4797188 w 4881349"/>
                <a:gd name="connsiteY12" fmla="*/ 875732 h 2383809"/>
                <a:gd name="connsiteX13" fmla="*/ 4114800 w 4881349"/>
                <a:gd name="connsiteY13" fmla="*/ 766549 h 2383809"/>
                <a:gd name="connsiteX14" fmla="*/ 3732663 w 4881349"/>
                <a:gd name="connsiteY14" fmla="*/ 1489881 h 2383809"/>
                <a:gd name="connsiteX15" fmla="*/ 3336878 w 4881349"/>
                <a:gd name="connsiteY15" fmla="*/ 1626358 h 2383809"/>
                <a:gd name="connsiteX16" fmla="*/ 2668138 w 4881349"/>
                <a:gd name="connsiteY16" fmla="*/ 411708 h 2383809"/>
                <a:gd name="connsiteX17" fmla="*/ 2272353 w 4881349"/>
                <a:gd name="connsiteY17" fmla="*/ 56866 h 2383809"/>
                <a:gd name="connsiteX18" fmla="*/ 1576317 w 4881349"/>
                <a:gd name="connsiteY18" fmla="*/ 70514 h 2383809"/>
                <a:gd name="connsiteX19" fmla="*/ 989463 w 4881349"/>
                <a:gd name="connsiteY19" fmla="*/ 288878 h 2383809"/>
                <a:gd name="connsiteX20" fmla="*/ 1139588 w 4881349"/>
                <a:gd name="connsiteY20" fmla="*/ 793845 h 2383809"/>
                <a:gd name="connsiteX21" fmla="*/ 989463 w 4881349"/>
                <a:gd name="connsiteY21" fmla="*/ 1421642 h 2383809"/>
                <a:gd name="connsiteX22" fmla="*/ 566383 w 4881349"/>
                <a:gd name="connsiteY22" fmla="*/ 1380699 h 2383809"/>
                <a:gd name="connsiteX0" fmla="*/ 566383 w 4851969"/>
                <a:gd name="connsiteY0" fmla="*/ 1380699 h 2354618"/>
                <a:gd name="connsiteX1" fmla="*/ 75063 w 4851969"/>
                <a:gd name="connsiteY1" fmla="*/ 1571767 h 2354618"/>
                <a:gd name="connsiteX2" fmla="*/ 116006 w 4851969"/>
                <a:gd name="connsiteY2" fmla="*/ 1994848 h 2354618"/>
                <a:gd name="connsiteX3" fmla="*/ 525439 w 4851969"/>
                <a:gd name="connsiteY3" fmla="*/ 2035791 h 2354618"/>
                <a:gd name="connsiteX4" fmla="*/ 1699147 w 4851969"/>
                <a:gd name="connsiteY4" fmla="*/ 2022143 h 2354618"/>
                <a:gd name="connsiteX5" fmla="*/ 1471685 w 4851969"/>
                <a:gd name="connsiteY5" fmla="*/ 1287439 h 2354618"/>
                <a:gd name="connsiteX6" fmla="*/ 1712794 w 4851969"/>
                <a:gd name="connsiteY6" fmla="*/ 725606 h 2354618"/>
                <a:gd name="connsiteX7" fmla="*/ 2204114 w 4851969"/>
                <a:gd name="connsiteY7" fmla="*/ 739254 h 2354618"/>
                <a:gd name="connsiteX8" fmla="*/ 2490717 w 4851969"/>
                <a:gd name="connsiteY8" fmla="*/ 1230573 h 2354618"/>
                <a:gd name="connsiteX9" fmla="*/ 2859206 w 4851969"/>
                <a:gd name="connsiteY9" fmla="*/ 2172269 h 2354618"/>
                <a:gd name="connsiteX10" fmla="*/ 3787254 w 4851969"/>
                <a:gd name="connsiteY10" fmla="*/ 2308746 h 2354618"/>
                <a:gd name="connsiteX11" fmla="*/ 4443485 w 4851969"/>
                <a:gd name="connsiteY11" fmla="*/ 1897039 h 2354618"/>
                <a:gd name="connsiteX12" fmla="*/ 4797188 w 4851969"/>
                <a:gd name="connsiteY12" fmla="*/ 875732 h 2354618"/>
                <a:gd name="connsiteX13" fmla="*/ 4114800 w 4851969"/>
                <a:gd name="connsiteY13" fmla="*/ 766549 h 2354618"/>
                <a:gd name="connsiteX14" fmla="*/ 3732663 w 4851969"/>
                <a:gd name="connsiteY14" fmla="*/ 1489881 h 2354618"/>
                <a:gd name="connsiteX15" fmla="*/ 3336878 w 4851969"/>
                <a:gd name="connsiteY15" fmla="*/ 1626358 h 2354618"/>
                <a:gd name="connsiteX16" fmla="*/ 2668138 w 4851969"/>
                <a:gd name="connsiteY16" fmla="*/ 411708 h 2354618"/>
                <a:gd name="connsiteX17" fmla="*/ 2272353 w 4851969"/>
                <a:gd name="connsiteY17" fmla="*/ 56866 h 2354618"/>
                <a:gd name="connsiteX18" fmla="*/ 1576317 w 4851969"/>
                <a:gd name="connsiteY18" fmla="*/ 70514 h 2354618"/>
                <a:gd name="connsiteX19" fmla="*/ 989463 w 4851969"/>
                <a:gd name="connsiteY19" fmla="*/ 288878 h 2354618"/>
                <a:gd name="connsiteX20" fmla="*/ 1139588 w 4851969"/>
                <a:gd name="connsiteY20" fmla="*/ 793845 h 2354618"/>
                <a:gd name="connsiteX21" fmla="*/ 989463 w 4851969"/>
                <a:gd name="connsiteY21" fmla="*/ 1421642 h 2354618"/>
                <a:gd name="connsiteX22" fmla="*/ 566383 w 4851969"/>
                <a:gd name="connsiteY22" fmla="*/ 1380699 h 2354618"/>
                <a:gd name="connsiteX0" fmla="*/ 566383 w 4726866"/>
                <a:gd name="connsiteY0" fmla="*/ 1380699 h 2354618"/>
                <a:gd name="connsiteX1" fmla="*/ 75063 w 4726866"/>
                <a:gd name="connsiteY1" fmla="*/ 1571767 h 2354618"/>
                <a:gd name="connsiteX2" fmla="*/ 116006 w 4726866"/>
                <a:gd name="connsiteY2" fmla="*/ 1994848 h 2354618"/>
                <a:gd name="connsiteX3" fmla="*/ 525439 w 4726866"/>
                <a:gd name="connsiteY3" fmla="*/ 2035791 h 2354618"/>
                <a:gd name="connsiteX4" fmla="*/ 1699147 w 4726866"/>
                <a:gd name="connsiteY4" fmla="*/ 2022143 h 2354618"/>
                <a:gd name="connsiteX5" fmla="*/ 1471685 w 4726866"/>
                <a:gd name="connsiteY5" fmla="*/ 1287439 h 2354618"/>
                <a:gd name="connsiteX6" fmla="*/ 1712794 w 4726866"/>
                <a:gd name="connsiteY6" fmla="*/ 725606 h 2354618"/>
                <a:gd name="connsiteX7" fmla="*/ 2204114 w 4726866"/>
                <a:gd name="connsiteY7" fmla="*/ 739254 h 2354618"/>
                <a:gd name="connsiteX8" fmla="*/ 2490717 w 4726866"/>
                <a:gd name="connsiteY8" fmla="*/ 1230573 h 2354618"/>
                <a:gd name="connsiteX9" fmla="*/ 2859206 w 4726866"/>
                <a:gd name="connsiteY9" fmla="*/ 2172269 h 2354618"/>
                <a:gd name="connsiteX10" fmla="*/ 3787254 w 4726866"/>
                <a:gd name="connsiteY10" fmla="*/ 2308746 h 2354618"/>
                <a:gd name="connsiteX11" fmla="*/ 4443485 w 4726866"/>
                <a:gd name="connsiteY11" fmla="*/ 1897039 h 2354618"/>
                <a:gd name="connsiteX12" fmla="*/ 4672085 w 4726866"/>
                <a:gd name="connsiteY12" fmla="*/ 1058839 h 2354618"/>
                <a:gd name="connsiteX13" fmla="*/ 4114800 w 4726866"/>
                <a:gd name="connsiteY13" fmla="*/ 766549 h 2354618"/>
                <a:gd name="connsiteX14" fmla="*/ 3732663 w 4726866"/>
                <a:gd name="connsiteY14" fmla="*/ 1489881 h 2354618"/>
                <a:gd name="connsiteX15" fmla="*/ 3336878 w 4726866"/>
                <a:gd name="connsiteY15" fmla="*/ 1626358 h 2354618"/>
                <a:gd name="connsiteX16" fmla="*/ 2668138 w 4726866"/>
                <a:gd name="connsiteY16" fmla="*/ 411708 h 2354618"/>
                <a:gd name="connsiteX17" fmla="*/ 2272353 w 4726866"/>
                <a:gd name="connsiteY17" fmla="*/ 56866 h 2354618"/>
                <a:gd name="connsiteX18" fmla="*/ 1576317 w 4726866"/>
                <a:gd name="connsiteY18" fmla="*/ 70514 h 2354618"/>
                <a:gd name="connsiteX19" fmla="*/ 989463 w 4726866"/>
                <a:gd name="connsiteY19" fmla="*/ 288878 h 2354618"/>
                <a:gd name="connsiteX20" fmla="*/ 1139588 w 4726866"/>
                <a:gd name="connsiteY20" fmla="*/ 793845 h 2354618"/>
                <a:gd name="connsiteX21" fmla="*/ 989463 w 4726866"/>
                <a:gd name="connsiteY21" fmla="*/ 1421642 h 2354618"/>
                <a:gd name="connsiteX22" fmla="*/ 566383 w 4726866"/>
                <a:gd name="connsiteY22" fmla="*/ 1380699 h 2354618"/>
                <a:gd name="connsiteX0" fmla="*/ 566383 w 4726866"/>
                <a:gd name="connsiteY0" fmla="*/ 1380699 h 2354618"/>
                <a:gd name="connsiteX1" fmla="*/ 75063 w 4726866"/>
                <a:gd name="connsiteY1" fmla="*/ 1571767 h 2354618"/>
                <a:gd name="connsiteX2" fmla="*/ 116006 w 4726866"/>
                <a:gd name="connsiteY2" fmla="*/ 1994848 h 2354618"/>
                <a:gd name="connsiteX3" fmla="*/ 525439 w 4726866"/>
                <a:gd name="connsiteY3" fmla="*/ 2035791 h 2354618"/>
                <a:gd name="connsiteX4" fmla="*/ 1699147 w 4726866"/>
                <a:gd name="connsiteY4" fmla="*/ 2022143 h 2354618"/>
                <a:gd name="connsiteX5" fmla="*/ 1624085 w 4726866"/>
                <a:gd name="connsiteY5" fmla="*/ 1516039 h 2354618"/>
                <a:gd name="connsiteX6" fmla="*/ 1712794 w 4726866"/>
                <a:gd name="connsiteY6" fmla="*/ 725606 h 2354618"/>
                <a:gd name="connsiteX7" fmla="*/ 2204114 w 4726866"/>
                <a:gd name="connsiteY7" fmla="*/ 739254 h 2354618"/>
                <a:gd name="connsiteX8" fmla="*/ 2490717 w 4726866"/>
                <a:gd name="connsiteY8" fmla="*/ 1230573 h 2354618"/>
                <a:gd name="connsiteX9" fmla="*/ 2859206 w 4726866"/>
                <a:gd name="connsiteY9" fmla="*/ 2172269 h 2354618"/>
                <a:gd name="connsiteX10" fmla="*/ 3787254 w 4726866"/>
                <a:gd name="connsiteY10" fmla="*/ 2308746 h 2354618"/>
                <a:gd name="connsiteX11" fmla="*/ 4443485 w 4726866"/>
                <a:gd name="connsiteY11" fmla="*/ 1897039 h 2354618"/>
                <a:gd name="connsiteX12" fmla="*/ 4672085 w 4726866"/>
                <a:gd name="connsiteY12" fmla="*/ 1058839 h 2354618"/>
                <a:gd name="connsiteX13" fmla="*/ 4114800 w 4726866"/>
                <a:gd name="connsiteY13" fmla="*/ 766549 h 2354618"/>
                <a:gd name="connsiteX14" fmla="*/ 3732663 w 4726866"/>
                <a:gd name="connsiteY14" fmla="*/ 1489881 h 2354618"/>
                <a:gd name="connsiteX15" fmla="*/ 3336878 w 4726866"/>
                <a:gd name="connsiteY15" fmla="*/ 1626358 h 2354618"/>
                <a:gd name="connsiteX16" fmla="*/ 2668138 w 4726866"/>
                <a:gd name="connsiteY16" fmla="*/ 411708 h 2354618"/>
                <a:gd name="connsiteX17" fmla="*/ 2272353 w 4726866"/>
                <a:gd name="connsiteY17" fmla="*/ 56866 h 2354618"/>
                <a:gd name="connsiteX18" fmla="*/ 1576317 w 4726866"/>
                <a:gd name="connsiteY18" fmla="*/ 70514 h 2354618"/>
                <a:gd name="connsiteX19" fmla="*/ 989463 w 4726866"/>
                <a:gd name="connsiteY19" fmla="*/ 288878 h 2354618"/>
                <a:gd name="connsiteX20" fmla="*/ 1139588 w 4726866"/>
                <a:gd name="connsiteY20" fmla="*/ 793845 h 2354618"/>
                <a:gd name="connsiteX21" fmla="*/ 989463 w 4726866"/>
                <a:gd name="connsiteY21" fmla="*/ 1421642 h 2354618"/>
                <a:gd name="connsiteX22" fmla="*/ 566383 w 4726866"/>
                <a:gd name="connsiteY22" fmla="*/ 1380699 h 2354618"/>
                <a:gd name="connsiteX0" fmla="*/ 566383 w 4726866"/>
                <a:gd name="connsiteY0" fmla="*/ 1380699 h 2354618"/>
                <a:gd name="connsiteX1" fmla="*/ 75063 w 4726866"/>
                <a:gd name="connsiteY1" fmla="*/ 1571767 h 2354618"/>
                <a:gd name="connsiteX2" fmla="*/ 116006 w 4726866"/>
                <a:gd name="connsiteY2" fmla="*/ 1994848 h 2354618"/>
                <a:gd name="connsiteX3" fmla="*/ 525439 w 4726866"/>
                <a:gd name="connsiteY3" fmla="*/ 2035791 h 2354618"/>
                <a:gd name="connsiteX4" fmla="*/ 1471685 w 4726866"/>
                <a:gd name="connsiteY4" fmla="*/ 1973239 h 2354618"/>
                <a:gd name="connsiteX5" fmla="*/ 1624085 w 4726866"/>
                <a:gd name="connsiteY5" fmla="*/ 1516039 h 2354618"/>
                <a:gd name="connsiteX6" fmla="*/ 1712794 w 4726866"/>
                <a:gd name="connsiteY6" fmla="*/ 725606 h 2354618"/>
                <a:gd name="connsiteX7" fmla="*/ 2204114 w 4726866"/>
                <a:gd name="connsiteY7" fmla="*/ 739254 h 2354618"/>
                <a:gd name="connsiteX8" fmla="*/ 2490717 w 4726866"/>
                <a:gd name="connsiteY8" fmla="*/ 1230573 h 2354618"/>
                <a:gd name="connsiteX9" fmla="*/ 2859206 w 4726866"/>
                <a:gd name="connsiteY9" fmla="*/ 2172269 h 2354618"/>
                <a:gd name="connsiteX10" fmla="*/ 3787254 w 4726866"/>
                <a:gd name="connsiteY10" fmla="*/ 2308746 h 2354618"/>
                <a:gd name="connsiteX11" fmla="*/ 4443485 w 4726866"/>
                <a:gd name="connsiteY11" fmla="*/ 1897039 h 2354618"/>
                <a:gd name="connsiteX12" fmla="*/ 4672085 w 4726866"/>
                <a:gd name="connsiteY12" fmla="*/ 1058839 h 2354618"/>
                <a:gd name="connsiteX13" fmla="*/ 4114800 w 4726866"/>
                <a:gd name="connsiteY13" fmla="*/ 766549 h 2354618"/>
                <a:gd name="connsiteX14" fmla="*/ 3732663 w 4726866"/>
                <a:gd name="connsiteY14" fmla="*/ 1489881 h 2354618"/>
                <a:gd name="connsiteX15" fmla="*/ 3336878 w 4726866"/>
                <a:gd name="connsiteY15" fmla="*/ 1626358 h 2354618"/>
                <a:gd name="connsiteX16" fmla="*/ 2668138 w 4726866"/>
                <a:gd name="connsiteY16" fmla="*/ 411708 h 2354618"/>
                <a:gd name="connsiteX17" fmla="*/ 2272353 w 4726866"/>
                <a:gd name="connsiteY17" fmla="*/ 56866 h 2354618"/>
                <a:gd name="connsiteX18" fmla="*/ 1576317 w 4726866"/>
                <a:gd name="connsiteY18" fmla="*/ 70514 h 2354618"/>
                <a:gd name="connsiteX19" fmla="*/ 989463 w 4726866"/>
                <a:gd name="connsiteY19" fmla="*/ 288878 h 2354618"/>
                <a:gd name="connsiteX20" fmla="*/ 1139588 w 4726866"/>
                <a:gd name="connsiteY20" fmla="*/ 793845 h 2354618"/>
                <a:gd name="connsiteX21" fmla="*/ 989463 w 4726866"/>
                <a:gd name="connsiteY21" fmla="*/ 1421642 h 2354618"/>
                <a:gd name="connsiteX22" fmla="*/ 566383 w 4726866"/>
                <a:gd name="connsiteY22" fmla="*/ 1380699 h 2354618"/>
                <a:gd name="connsiteX0" fmla="*/ 566383 w 4726866"/>
                <a:gd name="connsiteY0" fmla="*/ 1380699 h 2354618"/>
                <a:gd name="connsiteX1" fmla="*/ 75063 w 4726866"/>
                <a:gd name="connsiteY1" fmla="*/ 1571767 h 2354618"/>
                <a:gd name="connsiteX2" fmla="*/ 116006 w 4726866"/>
                <a:gd name="connsiteY2" fmla="*/ 1994848 h 2354618"/>
                <a:gd name="connsiteX3" fmla="*/ 525439 w 4726866"/>
                <a:gd name="connsiteY3" fmla="*/ 2035791 h 2354618"/>
                <a:gd name="connsiteX4" fmla="*/ 1471685 w 4726866"/>
                <a:gd name="connsiteY4" fmla="*/ 1973239 h 2354618"/>
                <a:gd name="connsiteX5" fmla="*/ 1547885 w 4726866"/>
                <a:gd name="connsiteY5" fmla="*/ 1058839 h 2354618"/>
                <a:gd name="connsiteX6" fmla="*/ 1712794 w 4726866"/>
                <a:gd name="connsiteY6" fmla="*/ 725606 h 2354618"/>
                <a:gd name="connsiteX7" fmla="*/ 2204114 w 4726866"/>
                <a:gd name="connsiteY7" fmla="*/ 739254 h 2354618"/>
                <a:gd name="connsiteX8" fmla="*/ 2490717 w 4726866"/>
                <a:gd name="connsiteY8" fmla="*/ 1230573 h 2354618"/>
                <a:gd name="connsiteX9" fmla="*/ 2859206 w 4726866"/>
                <a:gd name="connsiteY9" fmla="*/ 2172269 h 2354618"/>
                <a:gd name="connsiteX10" fmla="*/ 3787254 w 4726866"/>
                <a:gd name="connsiteY10" fmla="*/ 2308746 h 2354618"/>
                <a:gd name="connsiteX11" fmla="*/ 4443485 w 4726866"/>
                <a:gd name="connsiteY11" fmla="*/ 1897039 h 2354618"/>
                <a:gd name="connsiteX12" fmla="*/ 4672085 w 4726866"/>
                <a:gd name="connsiteY12" fmla="*/ 1058839 h 2354618"/>
                <a:gd name="connsiteX13" fmla="*/ 4114800 w 4726866"/>
                <a:gd name="connsiteY13" fmla="*/ 766549 h 2354618"/>
                <a:gd name="connsiteX14" fmla="*/ 3732663 w 4726866"/>
                <a:gd name="connsiteY14" fmla="*/ 1489881 h 2354618"/>
                <a:gd name="connsiteX15" fmla="*/ 3336878 w 4726866"/>
                <a:gd name="connsiteY15" fmla="*/ 1626358 h 2354618"/>
                <a:gd name="connsiteX16" fmla="*/ 2668138 w 4726866"/>
                <a:gd name="connsiteY16" fmla="*/ 411708 h 2354618"/>
                <a:gd name="connsiteX17" fmla="*/ 2272353 w 4726866"/>
                <a:gd name="connsiteY17" fmla="*/ 56866 h 2354618"/>
                <a:gd name="connsiteX18" fmla="*/ 1576317 w 4726866"/>
                <a:gd name="connsiteY18" fmla="*/ 70514 h 2354618"/>
                <a:gd name="connsiteX19" fmla="*/ 989463 w 4726866"/>
                <a:gd name="connsiteY19" fmla="*/ 288878 h 2354618"/>
                <a:gd name="connsiteX20" fmla="*/ 1139588 w 4726866"/>
                <a:gd name="connsiteY20" fmla="*/ 793845 h 2354618"/>
                <a:gd name="connsiteX21" fmla="*/ 989463 w 4726866"/>
                <a:gd name="connsiteY21" fmla="*/ 1421642 h 2354618"/>
                <a:gd name="connsiteX22" fmla="*/ 566383 w 4726866"/>
                <a:gd name="connsiteY22" fmla="*/ 1380699 h 2354618"/>
                <a:gd name="connsiteX0" fmla="*/ 566383 w 4726866"/>
                <a:gd name="connsiteY0" fmla="*/ 1380699 h 2354618"/>
                <a:gd name="connsiteX1" fmla="*/ 75063 w 4726866"/>
                <a:gd name="connsiteY1" fmla="*/ 1571767 h 2354618"/>
                <a:gd name="connsiteX2" fmla="*/ 116006 w 4726866"/>
                <a:gd name="connsiteY2" fmla="*/ 1994848 h 2354618"/>
                <a:gd name="connsiteX3" fmla="*/ 525439 w 4726866"/>
                <a:gd name="connsiteY3" fmla="*/ 2035791 h 2354618"/>
                <a:gd name="connsiteX4" fmla="*/ 1547885 w 4726866"/>
                <a:gd name="connsiteY4" fmla="*/ 1973239 h 2354618"/>
                <a:gd name="connsiteX5" fmla="*/ 1547885 w 4726866"/>
                <a:gd name="connsiteY5" fmla="*/ 1058839 h 2354618"/>
                <a:gd name="connsiteX6" fmla="*/ 1712794 w 4726866"/>
                <a:gd name="connsiteY6" fmla="*/ 725606 h 2354618"/>
                <a:gd name="connsiteX7" fmla="*/ 2204114 w 4726866"/>
                <a:gd name="connsiteY7" fmla="*/ 739254 h 2354618"/>
                <a:gd name="connsiteX8" fmla="*/ 2490717 w 4726866"/>
                <a:gd name="connsiteY8" fmla="*/ 1230573 h 2354618"/>
                <a:gd name="connsiteX9" fmla="*/ 2859206 w 4726866"/>
                <a:gd name="connsiteY9" fmla="*/ 2172269 h 2354618"/>
                <a:gd name="connsiteX10" fmla="*/ 3787254 w 4726866"/>
                <a:gd name="connsiteY10" fmla="*/ 2308746 h 2354618"/>
                <a:gd name="connsiteX11" fmla="*/ 4443485 w 4726866"/>
                <a:gd name="connsiteY11" fmla="*/ 1897039 h 2354618"/>
                <a:gd name="connsiteX12" fmla="*/ 4672085 w 4726866"/>
                <a:gd name="connsiteY12" fmla="*/ 1058839 h 2354618"/>
                <a:gd name="connsiteX13" fmla="*/ 4114800 w 4726866"/>
                <a:gd name="connsiteY13" fmla="*/ 766549 h 2354618"/>
                <a:gd name="connsiteX14" fmla="*/ 3732663 w 4726866"/>
                <a:gd name="connsiteY14" fmla="*/ 1489881 h 2354618"/>
                <a:gd name="connsiteX15" fmla="*/ 3336878 w 4726866"/>
                <a:gd name="connsiteY15" fmla="*/ 1626358 h 2354618"/>
                <a:gd name="connsiteX16" fmla="*/ 2668138 w 4726866"/>
                <a:gd name="connsiteY16" fmla="*/ 411708 h 2354618"/>
                <a:gd name="connsiteX17" fmla="*/ 2272353 w 4726866"/>
                <a:gd name="connsiteY17" fmla="*/ 56866 h 2354618"/>
                <a:gd name="connsiteX18" fmla="*/ 1576317 w 4726866"/>
                <a:gd name="connsiteY18" fmla="*/ 70514 h 2354618"/>
                <a:gd name="connsiteX19" fmla="*/ 989463 w 4726866"/>
                <a:gd name="connsiteY19" fmla="*/ 288878 h 2354618"/>
                <a:gd name="connsiteX20" fmla="*/ 1139588 w 4726866"/>
                <a:gd name="connsiteY20" fmla="*/ 793845 h 2354618"/>
                <a:gd name="connsiteX21" fmla="*/ 989463 w 4726866"/>
                <a:gd name="connsiteY21" fmla="*/ 1421642 h 2354618"/>
                <a:gd name="connsiteX22" fmla="*/ 566383 w 4726866"/>
                <a:gd name="connsiteY22" fmla="*/ 1380699 h 2354618"/>
                <a:gd name="connsiteX0" fmla="*/ 555768 w 4725349"/>
                <a:gd name="connsiteY0" fmla="*/ 1516039 h 2354618"/>
                <a:gd name="connsiteX1" fmla="*/ 73546 w 4725349"/>
                <a:gd name="connsiteY1" fmla="*/ 1571767 h 2354618"/>
                <a:gd name="connsiteX2" fmla="*/ 114489 w 4725349"/>
                <a:gd name="connsiteY2" fmla="*/ 1994848 h 2354618"/>
                <a:gd name="connsiteX3" fmla="*/ 523922 w 4725349"/>
                <a:gd name="connsiteY3" fmla="*/ 2035791 h 2354618"/>
                <a:gd name="connsiteX4" fmla="*/ 1546368 w 4725349"/>
                <a:gd name="connsiteY4" fmla="*/ 1973239 h 2354618"/>
                <a:gd name="connsiteX5" fmla="*/ 1546368 w 4725349"/>
                <a:gd name="connsiteY5" fmla="*/ 1058839 h 2354618"/>
                <a:gd name="connsiteX6" fmla="*/ 1711277 w 4725349"/>
                <a:gd name="connsiteY6" fmla="*/ 725606 h 2354618"/>
                <a:gd name="connsiteX7" fmla="*/ 2202597 w 4725349"/>
                <a:gd name="connsiteY7" fmla="*/ 739254 h 2354618"/>
                <a:gd name="connsiteX8" fmla="*/ 2489200 w 4725349"/>
                <a:gd name="connsiteY8" fmla="*/ 1230573 h 2354618"/>
                <a:gd name="connsiteX9" fmla="*/ 2857689 w 4725349"/>
                <a:gd name="connsiteY9" fmla="*/ 2172269 h 2354618"/>
                <a:gd name="connsiteX10" fmla="*/ 3785737 w 4725349"/>
                <a:gd name="connsiteY10" fmla="*/ 2308746 h 2354618"/>
                <a:gd name="connsiteX11" fmla="*/ 4441968 w 4725349"/>
                <a:gd name="connsiteY11" fmla="*/ 1897039 h 2354618"/>
                <a:gd name="connsiteX12" fmla="*/ 4670568 w 4725349"/>
                <a:gd name="connsiteY12" fmla="*/ 1058839 h 2354618"/>
                <a:gd name="connsiteX13" fmla="*/ 4113283 w 4725349"/>
                <a:gd name="connsiteY13" fmla="*/ 766549 h 2354618"/>
                <a:gd name="connsiteX14" fmla="*/ 3731146 w 4725349"/>
                <a:gd name="connsiteY14" fmla="*/ 1489881 h 2354618"/>
                <a:gd name="connsiteX15" fmla="*/ 3335361 w 4725349"/>
                <a:gd name="connsiteY15" fmla="*/ 1626358 h 2354618"/>
                <a:gd name="connsiteX16" fmla="*/ 2666621 w 4725349"/>
                <a:gd name="connsiteY16" fmla="*/ 411708 h 2354618"/>
                <a:gd name="connsiteX17" fmla="*/ 2270836 w 4725349"/>
                <a:gd name="connsiteY17" fmla="*/ 56866 h 2354618"/>
                <a:gd name="connsiteX18" fmla="*/ 1574800 w 4725349"/>
                <a:gd name="connsiteY18" fmla="*/ 70514 h 2354618"/>
                <a:gd name="connsiteX19" fmla="*/ 987946 w 4725349"/>
                <a:gd name="connsiteY19" fmla="*/ 288878 h 2354618"/>
                <a:gd name="connsiteX20" fmla="*/ 1138071 w 4725349"/>
                <a:gd name="connsiteY20" fmla="*/ 793845 h 2354618"/>
                <a:gd name="connsiteX21" fmla="*/ 987946 w 4725349"/>
                <a:gd name="connsiteY21" fmla="*/ 1421642 h 2354618"/>
                <a:gd name="connsiteX22" fmla="*/ 555768 w 4725349"/>
                <a:gd name="connsiteY22" fmla="*/ 1516039 h 2354618"/>
                <a:gd name="connsiteX0" fmla="*/ 555768 w 4725349"/>
                <a:gd name="connsiteY0" fmla="*/ 1439839 h 2354618"/>
                <a:gd name="connsiteX1" fmla="*/ 73546 w 4725349"/>
                <a:gd name="connsiteY1" fmla="*/ 1571767 h 2354618"/>
                <a:gd name="connsiteX2" fmla="*/ 114489 w 4725349"/>
                <a:gd name="connsiteY2" fmla="*/ 1994848 h 2354618"/>
                <a:gd name="connsiteX3" fmla="*/ 523922 w 4725349"/>
                <a:gd name="connsiteY3" fmla="*/ 2035791 h 2354618"/>
                <a:gd name="connsiteX4" fmla="*/ 1546368 w 4725349"/>
                <a:gd name="connsiteY4" fmla="*/ 1973239 h 2354618"/>
                <a:gd name="connsiteX5" fmla="*/ 1546368 w 4725349"/>
                <a:gd name="connsiteY5" fmla="*/ 1058839 h 2354618"/>
                <a:gd name="connsiteX6" fmla="*/ 1711277 w 4725349"/>
                <a:gd name="connsiteY6" fmla="*/ 725606 h 2354618"/>
                <a:gd name="connsiteX7" fmla="*/ 2202597 w 4725349"/>
                <a:gd name="connsiteY7" fmla="*/ 739254 h 2354618"/>
                <a:gd name="connsiteX8" fmla="*/ 2489200 w 4725349"/>
                <a:gd name="connsiteY8" fmla="*/ 1230573 h 2354618"/>
                <a:gd name="connsiteX9" fmla="*/ 2857689 w 4725349"/>
                <a:gd name="connsiteY9" fmla="*/ 2172269 h 2354618"/>
                <a:gd name="connsiteX10" fmla="*/ 3785737 w 4725349"/>
                <a:gd name="connsiteY10" fmla="*/ 2308746 h 2354618"/>
                <a:gd name="connsiteX11" fmla="*/ 4441968 w 4725349"/>
                <a:gd name="connsiteY11" fmla="*/ 1897039 h 2354618"/>
                <a:gd name="connsiteX12" fmla="*/ 4670568 w 4725349"/>
                <a:gd name="connsiteY12" fmla="*/ 1058839 h 2354618"/>
                <a:gd name="connsiteX13" fmla="*/ 4113283 w 4725349"/>
                <a:gd name="connsiteY13" fmla="*/ 766549 h 2354618"/>
                <a:gd name="connsiteX14" fmla="*/ 3731146 w 4725349"/>
                <a:gd name="connsiteY14" fmla="*/ 1489881 h 2354618"/>
                <a:gd name="connsiteX15" fmla="*/ 3335361 w 4725349"/>
                <a:gd name="connsiteY15" fmla="*/ 1626358 h 2354618"/>
                <a:gd name="connsiteX16" fmla="*/ 2666621 w 4725349"/>
                <a:gd name="connsiteY16" fmla="*/ 411708 h 2354618"/>
                <a:gd name="connsiteX17" fmla="*/ 2270836 w 4725349"/>
                <a:gd name="connsiteY17" fmla="*/ 56866 h 2354618"/>
                <a:gd name="connsiteX18" fmla="*/ 1574800 w 4725349"/>
                <a:gd name="connsiteY18" fmla="*/ 70514 h 2354618"/>
                <a:gd name="connsiteX19" fmla="*/ 987946 w 4725349"/>
                <a:gd name="connsiteY19" fmla="*/ 288878 h 2354618"/>
                <a:gd name="connsiteX20" fmla="*/ 1138071 w 4725349"/>
                <a:gd name="connsiteY20" fmla="*/ 793845 h 2354618"/>
                <a:gd name="connsiteX21" fmla="*/ 987946 w 4725349"/>
                <a:gd name="connsiteY21" fmla="*/ 1421642 h 2354618"/>
                <a:gd name="connsiteX22" fmla="*/ 555768 w 4725349"/>
                <a:gd name="connsiteY22" fmla="*/ 1439839 h 2354618"/>
                <a:gd name="connsiteX0" fmla="*/ 559749 w 4729330"/>
                <a:gd name="connsiteY0" fmla="*/ 1439839 h 2354618"/>
                <a:gd name="connsiteX1" fmla="*/ 77527 w 4729330"/>
                <a:gd name="connsiteY1" fmla="*/ 1571767 h 2354618"/>
                <a:gd name="connsiteX2" fmla="*/ 118470 w 4729330"/>
                <a:gd name="connsiteY2" fmla="*/ 1994848 h 2354618"/>
                <a:gd name="connsiteX3" fmla="*/ 788349 w 4729330"/>
                <a:gd name="connsiteY3" fmla="*/ 2049439 h 2354618"/>
                <a:gd name="connsiteX4" fmla="*/ 1550349 w 4729330"/>
                <a:gd name="connsiteY4" fmla="*/ 1973239 h 2354618"/>
                <a:gd name="connsiteX5" fmla="*/ 1550349 w 4729330"/>
                <a:gd name="connsiteY5" fmla="*/ 1058839 h 2354618"/>
                <a:gd name="connsiteX6" fmla="*/ 1715258 w 4729330"/>
                <a:gd name="connsiteY6" fmla="*/ 725606 h 2354618"/>
                <a:gd name="connsiteX7" fmla="*/ 2206578 w 4729330"/>
                <a:gd name="connsiteY7" fmla="*/ 739254 h 2354618"/>
                <a:gd name="connsiteX8" fmla="*/ 2493181 w 4729330"/>
                <a:gd name="connsiteY8" fmla="*/ 1230573 h 2354618"/>
                <a:gd name="connsiteX9" fmla="*/ 2861670 w 4729330"/>
                <a:gd name="connsiteY9" fmla="*/ 2172269 h 2354618"/>
                <a:gd name="connsiteX10" fmla="*/ 3789718 w 4729330"/>
                <a:gd name="connsiteY10" fmla="*/ 2308746 h 2354618"/>
                <a:gd name="connsiteX11" fmla="*/ 4445949 w 4729330"/>
                <a:gd name="connsiteY11" fmla="*/ 1897039 h 2354618"/>
                <a:gd name="connsiteX12" fmla="*/ 4674549 w 4729330"/>
                <a:gd name="connsiteY12" fmla="*/ 1058839 h 2354618"/>
                <a:gd name="connsiteX13" fmla="*/ 4117264 w 4729330"/>
                <a:gd name="connsiteY13" fmla="*/ 766549 h 2354618"/>
                <a:gd name="connsiteX14" fmla="*/ 3735127 w 4729330"/>
                <a:gd name="connsiteY14" fmla="*/ 1489881 h 2354618"/>
                <a:gd name="connsiteX15" fmla="*/ 3339342 w 4729330"/>
                <a:gd name="connsiteY15" fmla="*/ 1626358 h 2354618"/>
                <a:gd name="connsiteX16" fmla="*/ 2670602 w 4729330"/>
                <a:gd name="connsiteY16" fmla="*/ 411708 h 2354618"/>
                <a:gd name="connsiteX17" fmla="*/ 2274817 w 4729330"/>
                <a:gd name="connsiteY17" fmla="*/ 56866 h 2354618"/>
                <a:gd name="connsiteX18" fmla="*/ 1578781 w 4729330"/>
                <a:gd name="connsiteY18" fmla="*/ 70514 h 2354618"/>
                <a:gd name="connsiteX19" fmla="*/ 991927 w 4729330"/>
                <a:gd name="connsiteY19" fmla="*/ 288878 h 2354618"/>
                <a:gd name="connsiteX20" fmla="*/ 1142052 w 4729330"/>
                <a:gd name="connsiteY20" fmla="*/ 793845 h 2354618"/>
                <a:gd name="connsiteX21" fmla="*/ 991927 w 4729330"/>
                <a:gd name="connsiteY21" fmla="*/ 1421642 h 2354618"/>
                <a:gd name="connsiteX22" fmla="*/ 559749 w 4729330"/>
                <a:gd name="connsiteY22" fmla="*/ 1439839 h 2354618"/>
                <a:gd name="connsiteX0" fmla="*/ 559749 w 4729330"/>
                <a:gd name="connsiteY0" fmla="*/ 1439839 h 2354618"/>
                <a:gd name="connsiteX1" fmla="*/ 77527 w 4729330"/>
                <a:gd name="connsiteY1" fmla="*/ 1571767 h 2354618"/>
                <a:gd name="connsiteX2" fmla="*/ 118470 w 4729330"/>
                <a:gd name="connsiteY2" fmla="*/ 1994848 h 2354618"/>
                <a:gd name="connsiteX3" fmla="*/ 788349 w 4729330"/>
                <a:gd name="connsiteY3" fmla="*/ 2049439 h 2354618"/>
                <a:gd name="connsiteX4" fmla="*/ 1550349 w 4729330"/>
                <a:gd name="connsiteY4" fmla="*/ 1973239 h 2354618"/>
                <a:gd name="connsiteX5" fmla="*/ 1550349 w 4729330"/>
                <a:gd name="connsiteY5" fmla="*/ 1058839 h 2354618"/>
                <a:gd name="connsiteX6" fmla="*/ 1715258 w 4729330"/>
                <a:gd name="connsiteY6" fmla="*/ 725606 h 2354618"/>
                <a:gd name="connsiteX7" fmla="*/ 2206578 w 4729330"/>
                <a:gd name="connsiteY7" fmla="*/ 739254 h 2354618"/>
                <a:gd name="connsiteX8" fmla="*/ 2493181 w 4729330"/>
                <a:gd name="connsiteY8" fmla="*/ 1230573 h 2354618"/>
                <a:gd name="connsiteX9" fmla="*/ 2861670 w 4729330"/>
                <a:gd name="connsiteY9" fmla="*/ 2172269 h 2354618"/>
                <a:gd name="connsiteX10" fmla="*/ 3789718 w 4729330"/>
                <a:gd name="connsiteY10" fmla="*/ 2308746 h 2354618"/>
                <a:gd name="connsiteX11" fmla="*/ 4445949 w 4729330"/>
                <a:gd name="connsiteY11" fmla="*/ 1897039 h 2354618"/>
                <a:gd name="connsiteX12" fmla="*/ 4674549 w 4729330"/>
                <a:gd name="connsiteY12" fmla="*/ 1058839 h 2354618"/>
                <a:gd name="connsiteX13" fmla="*/ 4117264 w 4729330"/>
                <a:gd name="connsiteY13" fmla="*/ 766549 h 2354618"/>
                <a:gd name="connsiteX14" fmla="*/ 3735127 w 4729330"/>
                <a:gd name="connsiteY14" fmla="*/ 1489881 h 2354618"/>
                <a:gd name="connsiteX15" fmla="*/ 3339342 w 4729330"/>
                <a:gd name="connsiteY15" fmla="*/ 1626358 h 2354618"/>
                <a:gd name="connsiteX16" fmla="*/ 2670602 w 4729330"/>
                <a:gd name="connsiteY16" fmla="*/ 411708 h 2354618"/>
                <a:gd name="connsiteX17" fmla="*/ 2274817 w 4729330"/>
                <a:gd name="connsiteY17" fmla="*/ 56866 h 2354618"/>
                <a:gd name="connsiteX18" fmla="*/ 1578781 w 4729330"/>
                <a:gd name="connsiteY18" fmla="*/ 70514 h 2354618"/>
                <a:gd name="connsiteX19" fmla="*/ 1245549 w 4729330"/>
                <a:gd name="connsiteY19" fmla="*/ 220639 h 2354618"/>
                <a:gd name="connsiteX20" fmla="*/ 1142052 w 4729330"/>
                <a:gd name="connsiteY20" fmla="*/ 793845 h 2354618"/>
                <a:gd name="connsiteX21" fmla="*/ 991927 w 4729330"/>
                <a:gd name="connsiteY21" fmla="*/ 1421642 h 2354618"/>
                <a:gd name="connsiteX22" fmla="*/ 559749 w 4729330"/>
                <a:gd name="connsiteY22" fmla="*/ 1439839 h 235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29330" h="2354618">
                  <a:moveTo>
                    <a:pt x="559749" y="1439839"/>
                  </a:moveTo>
                  <a:cubicBezTo>
                    <a:pt x="407349" y="1464860"/>
                    <a:pt x="151073" y="1479266"/>
                    <a:pt x="77527" y="1571767"/>
                  </a:cubicBezTo>
                  <a:cubicBezTo>
                    <a:pt x="3981" y="1664268"/>
                    <a:pt x="0" y="1915236"/>
                    <a:pt x="118470" y="1994848"/>
                  </a:cubicBezTo>
                  <a:cubicBezTo>
                    <a:pt x="236940" y="2074460"/>
                    <a:pt x="788349" y="2049439"/>
                    <a:pt x="788349" y="2049439"/>
                  </a:cubicBezTo>
                  <a:cubicBezTo>
                    <a:pt x="1052206" y="2053988"/>
                    <a:pt x="1423349" y="2138339"/>
                    <a:pt x="1550349" y="1973239"/>
                  </a:cubicBezTo>
                  <a:cubicBezTo>
                    <a:pt x="1677349" y="1808139"/>
                    <a:pt x="1548075" y="1274929"/>
                    <a:pt x="1550349" y="1058839"/>
                  </a:cubicBezTo>
                  <a:cubicBezTo>
                    <a:pt x="1552624" y="842750"/>
                    <a:pt x="1605887" y="778870"/>
                    <a:pt x="1715258" y="725606"/>
                  </a:cubicBezTo>
                  <a:cubicBezTo>
                    <a:pt x="1824629" y="672342"/>
                    <a:pt x="2076924" y="655093"/>
                    <a:pt x="2206578" y="739254"/>
                  </a:cubicBezTo>
                  <a:cubicBezTo>
                    <a:pt x="2336232" y="823415"/>
                    <a:pt x="2383999" y="991737"/>
                    <a:pt x="2493181" y="1230573"/>
                  </a:cubicBezTo>
                  <a:cubicBezTo>
                    <a:pt x="2602363" y="1469409"/>
                    <a:pt x="2645581" y="1992574"/>
                    <a:pt x="2861670" y="2172269"/>
                  </a:cubicBezTo>
                  <a:cubicBezTo>
                    <a:pt x="3077759" y="2351964"/>
                    <a:pt x="3525672" y="2354618"/>
                    <a:pt x="3789718" y="2308746"/>
                  </a:cubicBezTo>
                  <a:cubicBezTo>
                    <a:pt x="4053765" y="2262874"/>
                    <a:pt x="4298477" y="2105357"/>
                    <a:pt x="4445949" y="1897039"/>
                  </a:cubicBezTo>
                  <a:cubicBezTo>
                    <a:pt x="4593421" y="1688721"/>
                    <a:pt x="4729330" y="1247254"/>
                    <a:pt x="4674549" y="1058839"/>
                  </a:cubicBezTo>
                  <a:cubicBezTo>
                    <a:pt x="4619768" y="870424"/>
                    <a:pt x="4273834" y="694709"/>
                    <a:pt x="4117264" y="766549"/>
                  </a:cubicBezTo>
                  <a:cubicBezTo>
                    <a:pt x="3960694" y="838389"/>
                    <a:pt x="3864781" y="1346580"/>
                    <a:pt x="3735127" y="1489881"/>
                  </a:cubicBezTo>
                  <a:cubicBezTo>
                    <a:pt x="3605473" y="1633182"/>
                    <a:pt x="3516763" y="1806053"/>
                    <a:pt x="3339342" y="1626358"/>
                  </a:cubicBezTo>
                  <a:cubicBezTo>
                    <a:pt x="3161921" y="1446663"/>
                    <a:pt x="2848023" y="673290"/>
                    <a:pt x="2670602" y="411708"/>
                  </a:cubicBezTo>
                  <a:cubicBezTo>
                    <a:pt x="2493181" y="150126"/>
                    <a:pt x="2456787" y="113732"/>
                    <a:pt x="2274817" y="56866"/>
                  </a:cubicBezTo>
                  <a:cubicBezTo>
                    <a:pt x="2092847" y="0"/>
                    <a:pt x="1750326" y="43219"/>
                    <a:pt x="1578781" y="70514"/>
                  </a:cubicBezTo>
                  <a:cubicBezTo>
                    <a:pt x="1407236" y="97809"/>
                    <a:pt x="1318337" y="100084"/>
                    <a:pt x="1245549" y="220639"/>
                  </a:cubicBezTo>
                  <a:cubicBezTo>
                    <a:pt x="1172761" y="341194"/>
                    <a:pt x="1184322" y="593678"/>
                    <a:pt x="1142052" y="793845"/>
                  </a:cubicBezTo>
                  <a:cubicBezTo>
                    <a:pt x="1099782" y="994012"/>
                    <a:pt x="1088978" y="1313976"/>
                    <a:pt x="991927" y="1421642"/>
                  </a:cubicBezTo>
                  <a:cubicBezTo>
                    <a:pt x="894876" y="1529308"/>
                    <a:pt x="712149" y="1414818"/>
                    <a:pt x="559749" y="1439839"/>
                  </a:cubicBezTo>
                  <a:close/>
                </a:path>
              </a:pathLst>
            </a:custGeom>
            <a:noFill/>
            <a:ln w="38100">
              <a:solidFill>
                <a:schemeClr val="accent5">
                  <a:lumMod val="75000"/>
                </a:schemeClr>
              </a:solidFill>
              <a:prstDash val="dash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Introduction</a:t>
            </a:r>
          </a:p>
          <a:p>
            <a:r>
              <a:rPr lang="en-US" i="1" dirty="0"/>
              <a:t>Symbolic Execution</a:t>
            </a:r>
          </a:p>
          <a:p>
            <a:r>
              <a:rPr lang="en-US" i="1" dirty="0"/>
              <a:t>Verification Strategies</a:t>
            </a:r>
          </a:p>
          <a:p>
            <a:r>
              <a:rPr lang="en-US" i="1" dirty="0" smtClean="0"/>
              <a:t>Verification Optimizations</a:t>
            </a:r>
            <a:endParaRPr lang="en-US" i="1" dirty="0"/>
          </a:p>
          <a:p>
            <a:pPr lvl="1"/>
            <a:r>
              <a:rPr lang="en-US" i="1" dirty="0"/>
              <a:t>Edit Distance Path Guidance</a:t>
            </a:r>
          </a:p>
          <a:p>
            <a:pPr lvl="1"/>
            <a:r>
              <a:rPr lang="en-US" b="1" i="1" dirty="0"/>
              <a:t>Parallel </a:t>
            </a:r>
            <a:r>
              <a:rPr lang="en-US" b="1" i="1" dirty="0" smtClean="0"/>
              <a:t>Verification</a:t>
            </a:r>
            <a:endParaRPr lang="en-US" b="1" i="1" dirty="0"/>
          </a:p>
          <a:p>
            <a:r>
              <a:rPr lang="en-US" b="1" i="1" dirty="0" smtClean="0"/>
              <a:t>Case Study Evaluation</a:t>
            </a:r>
            <a:endParaRPr lang="en-US" b="1" i="1" dirty="0"/>
          </a:p>
          <a:p>
            <a:r>
              <a:rPr lang="en-US" b="1" i="1" dirty="0"/>
              <a:t>Conclusion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56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194" y="1121900"/>
            <a:ext cx="4425975" cy="4741407"/>
          </a:xfrm>
        </p:spPr>
        <p:txBody>
          <a:bodyPr/>
          <a:lstStyle/>
          <a:p>
            <a:r>
              <a:rPr lang="en-US" dirty="0" smtClean="0"/>
              <a:t>Verification technique is naturally parallelizable</a:t>
            </a:r>
          </a:p>
          <a:p>
            <a:pPr lvl="1"/>
            <a:r>
              <a:rPr lang="en-US" dirty="0" smtClean="0"/>
              <a:t>Existing work: states executed from the beginning </a:t>
            </a:r>
          </a:p>
          <a:p>
            <a:pPr lvl="2"/>
            <a:r>
              <a:rPr lang="en-US" dirty="0" smtClean="0"/>
              <a:t>[Cloud9, 2011]</a:t>
            </a:r>
          </a:p>
          <a:p>
            <a:r>
              <a:rPr lang="en-US" dirty="0" smtClean="0"/>
              <a:t>Criteria</a:t>
            </a:r>
          </a:p>
          <a:p>
            <a:pPr lvl="1"/>
            <a:r>
              <a:rPr lang="en-US" dirty="0" smtClean="0"/>
              <a:t>Global information</a:t>
            </a:r>
          </a:p>
          <a:p>
            <a:pPr lvl="1"/>
            <a:r>
              <a:rPr lang="en-US" dirty="0" smtClean="0"/>
              <a:t>Shared constraint caches and state data</a:t>
            </a:r>
          </a:p>
          <a:p>
            <a:r>
              <a:rPr lang="en-US" dirty="0" smtClean="0"/>
              <a:t>Require multi-threaded approach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6430748" y="2041895"/>
            <a:ext cx="365723" cy="365760"/>
          </a:xfrm>
          <a:prstGeom prst="ellipse">
            <a:avLst/>
          </a:prstGeom>
          <a:ln w="19050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cs typeface="Arial" pitchFamily="34" charset="0"/>
            </a:endParaRPr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7152982" y="1559296"/>
            <a:ext cx="365723" cy="365760"/>
          </a:xfrm>
          <a:prstGeom prst="ellipse">
            <a:avLst/>
          </a:prstGeom>
          <a:ln w="19050">
            <a:prstDash val="soli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7465146" y="1871492"/>
            <a:ext cx="436203" cy="223967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54" name="Straight Connector 53"/>
          <p:cNvCxnSpPr>
            <a:endCxn id="66" idx="7"/>
          </p:cNvCxnSpPr>
          <p:nvPr/>
        </p:nvCxnSpPr>
        <p:spPr>
          <a:xfrm flipH="1">
            <a:off x="6742912" y="1871492"/>
            <a:ext cx="463629" cy="223967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55" name="Oval 54"/>
          <p:cNvSpPr>
            <a:spLocks noChangeAspect="1"/>
          </p:cNvSpPr>
          <p:nvPr/>
        </p:nvSpPr>
        <p:spPr>
          <a:xfrm>
            <a:off x="7847785" y="2041895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prstDash val="sys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cs typeface="Arial" pitchFamily="34" charset="0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6028553" y="2530054"/>
            <a:ext cx="365723" cy="365760"/>
          </a:xfrm>
          <a:prstGeom prst="ellipse">
            <a:avLst/>
          </a:prstGeom>
          <a:ln w="19050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cs typeface="Arial" pitchFamily="34" charset="0"/>
            </a:endParaRPr>
          </a:p>
        </p:txBody>
      </p:sp>
      <p:cxnSp>
        <p:nvCxnSpPr>
          <p:cNvPr id="57" name="Straight Connector 56"/>
          <p:cNvCxnSpPr>
            <a:stCxn id="66" idx="5"/>
          </p:cNvCxnSpPr>
          <p:nvPr/>
        </p:nvCxnSpPr>
        <p:spPr>
          <a:xfrm>
            <a:off x="6742912" y="2354091"/>
            <a:ext cx="143589" cy="229527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58" name="Straight Connector 57"/>
          <p:cNvCxnSpPr>
            <a:stCxn id="66" idx="3"/>
          </p:cNvCxnSpPr>
          <p:nvPr/>
        </p:nvCxnSpPr>
        <p:spPr>
          <a:xfrm flipH="1">
            <a:off x="6340717" y="2354091"/>
            <a:ext cx="143590" cy="229527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59" name="Oval 58"/>
          <p:cNvSpPr>
            <a:spLocks noChangeAspect="1"/>
          </p:cNvSpPr>
          <p:nvPr/>
        </p:nvSpPr>
        <p:spPr>
          <a:xfrm>
            <a:off x="6832942" y="2530054"/>
            <a:ext cx="365723" cy="365760"/>
          </a:xfrm>
          <a:prstGeom prst="ellipse">
            <a:avLst/>
          </a:prstGeom>
          <a:ln w="15875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rtlCol="0" anchor="ctr"/>
          <a:lstStyle/>
          <a:p>
            <a:pPr algn="ctr"/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7439020" y="2530054"/>
            <a:ext cx="365723" cy="365760"/>
          </a:xfrm>
          <a:prstGeom prst="ellipse">
            <a:avLst/>
          </a:prstGeom>
          <a:solidFill>
            <a:schemeClr val="bg1"/>
          </a:solidFill>
          <a:ln w="19050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cs typeface="Arial" pitchFamily="34" charset="0"/>
            </a:endParaRPr>
          </a:p>
        </p:txBody>
      </p:sp>
      <p:cxnSp>
        <p:nvCxnSpPr>
          <p:cNvPr id="61" name="Straight Connector 60"/>
          <p:cNvCxnSpPr>
            <a:stCxn id="85" idx="5"/>
          </p:cNvCxnSpPr>
          <p:nvPr/>
        </p:nvCxnSpPr>
        <p:spPr>
          <a:xfrm>
            <a:off x="8159981" y="2354091"/>
            <a:ext cx="136992" cy="229527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62" name="Straight Connector 61"/>
          <p:cNvCxnSpPr>
            <a:stCxn id="85" idx="3"/>
          </p:cNvCxnSpPr>
          <p:nvPr/>
        </p:nvCxnSpPr>
        <p:spPr>
          <a:xfrm flipH="1">
            <a:off x="7751184" y="2354091"/>
            <a:ext cx="150165" cy="229527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63" name="Oval 62"/>
          <p:cNvSpPr>
            <a:spLocks noChangeAspect="1"/>
          </p:cNvSpPr>
          <p:nvPr/>
        </p:nvSpPr>
        <p:spPr>
          <a:xfrm>
            <a:off x="8243409" y="2530054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prstDash val="sys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cs typeface="Arial" pitchFamily="34" charset="0"/>
            </a:endParaRPr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5311217" y="3027358"/>
            <a:ext cx="365723" cy="365760"/>
          </a:xfrm>
          <a:prstGeom prst="ellipse">
            <a:avLst/>
          </a:prstGeom>
          <a:ln w="19050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cs typeface="Arial" pitchFamily="34" charset="0"/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6340717" y="2842250"/>
            <a:ext cx="441096" cy="238672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5623381" y="2842250"/>
            <a:ext cx="458731" cy="238672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67" name="Oval 66"/>
          <p:cNvSpPr>
            <a:spLocks noChangeAspect="1"/>
          </p:cNvSpPr>
          <p:nvPr/>
        </p:nvSpPr>
        <p:spPr>
          <a:xfrm>
            <a:off x="6728254" y="3027358"/>
            <a:ext cx="365723" cy="365760"/>
          </a:xfrm>
          <a:prstGeom prst="ellipse">
            <a:avLst/>
          </a:prstGeom>
          <a:solidFill>
            <a:schemeClr val="bg1"/>
          </a:solidFill>
          <a:ln w="19050">
            <a:prstDash val="sys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cs typeface="Arial" pitchFamily="34" charset="0"/>
            </a:endParaRPr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4909022" y="3516584"/>
            <a:ext cx="365723" cy="365760"/>
          </a:xfrm>
          <a:prstGeom prst="ellipse">
            <a:avLst/>
          </a:prstGeom>
          <a:ln w="15875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rtlCol="0" anchor="ctr"/>
          <a:lstStyle/>
          <a:p>
            <a:pPr algn="ctr"/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5623381" y="3339554"/>
            <a:ext cx="143589" cy="230594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5221186" y="3339554"/>
            <a:ext cx="143590" cy="230594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71" name="Oval 70"/>
          <p:cNvSpPr>
            <a:spLocks noChangeAspect="1"/>
          </p:cNvSpPr>
          <p:nvPr/>
        </p:nvSpPr>
        <p:spPr>
          <a:xfrm>
            <a:off x="5713411" y="3516584"/>
            <a:ext cx="365723" cy="365760"/>
          </a:xfrm>
          <a:prstGeom prst="ellipse">
            <a:avLst/>
          </a:prstGeom>
          <a:ln w="15875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rtlCol="0" anchor="ctr"/>
          <a:lstStyle/>
          <a:p>
            <a:pPr algn="ctr"/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6319489" y="3516584"/>
            <a:ext cx="365723" cy="365760"/>
          </a:xfrm>
          <a:prstGeom prst="ellipse">
            <a:avLst/>
          </a:prstGeom>
          <a:ln w="15875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rtlCol="0" anchor="ctr"/>
          <a:lstStyle/>
          <a:p>
            <a:pPr algn="ctr"/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7040418" y="3339554"/>
            <a:ext cx="137019" cy="230594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6631653" y="3339554"/>
            <a:ext cx="150160" cy="230594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75" name="Oval 74"/>
          <p:cNvSpPr>
            <a:spLocks noChangeAspect="1"/>
          </p:cNvSpPr>
          <p:nvPr/>
        </p:nvSpPr>
        <p:spPr>
          <a:xfrm>
            <a:off x="7123878" y="3516584"/>
            <a:ext cx="365723" cy="365760"/>
          </a:xfrm>
          <a:prstGeom prst="ellipse">
            <a:avLst/>
          </a:prstGeom>
          <a:ln w="15875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rtlCol="0" anchor="ctr"/>
          <a:lstStyle/>
          <a:p>
            <a:pPr algn="ctr"/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8555605" y="2842250"/>
            <a:ext cx="223190" cy="240805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77" name="Oval 76"/>
          <p:cNvSpPr>
            <a:spLocks noChangeAspect="1"/>
          </p:cNvSpPr>
          <p:nvPr/>
        </p:nvSpPr>
        <p:spPr>
          <a:xfrm>
            <a:off x="8725231" y="3029491"/>
            <a:ext cx="365760" cy="365760"/>
          </a:xfrm>
          <a:prstGeom prst="ellipse">
            <a:avLst/>
          </a:prstGeom>
          <a:ln w="15875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rtlCol="0" anchor="ctr"/>
          <a:lstStyle/>
          <a:p>
            <a:pPr algn="ctr"/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Oval 81"/>
          <p:cNvSpPr>
            <a:spLocks noChangeAspect="1"/>
          </p:cNvSpPr>
          <p:nvPr/>
        </p:nvSpPr>
        <p:spPr>
          <a:xfrm>
            <a:off x="7833413" y="3037276"/>
            <a:ext cx="365723" cy="365760"/>
          </a:xfrm>
          <a:prstGeom prst="ellipse">
            <a:avLst/>
          </a:prstGeom>
          <a:ln w="15875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rtlCol="0" anchor="ctr"/>
          <a:lstStyle/>
          <a:p>
            <a:pPr algn="ctr"/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8145577" y="2842250"/>
            <a:ext cx="151396" cy="248590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84" name="Rounded Rectangle 83"/>
          <p:cNvSpPr/>
          <p:nvPr/>
        </p:nvSpPr>
        <p:spPr>
          <a:xfrm>
            <a:off x="6729662" y="2419129"/>
            <a:ext cx="596721" cy="597061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4798140" y="3439085"/>
            <a:ext cx="596721" cy="597061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6209525" y="3420752"/>
            <a:ext cx="596721" cy="597061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7737400" y="2965928"/>
            <a:ext cx="596721" cy="597061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648200" y="3004208"/>
            <a:ext cx="922047" cy="457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49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  <a:effectLst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Worker</a:t>
            </a:r>
            <a:r>
              <a:rPr lang="en-US" sz="1600" baseline="-25000" dirty="0" smtClean="0">
                <a:latin typeface="+mj-lt"/>
              </a:rPr>
              <a:t>1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571601" y="2016092"/>
            <a:ext cx="922047" cy="457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49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  <a:effectLst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Worker</a:t>
            </a:r>
            <a:r>
              <a:rPr lang="en-US" sz="1600" baseline="-25000" dirty="0" smtClean="0">
                <a:latin typeface="+mj-lt"/>
              </a:rPr>
              <a:t>3</a:t>
            </a:r>
            <a:endParaRPr lang="en-US" sz="1600" dirty="0" smtClean="0">
              <a:latin typeface="+mj-lt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590556" y="2553064"/>
            <a:ext cx="922047" cy="457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49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  <a:effectLst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Worker</a:t>
            </a:r>
            <a:r>
              <a:rPr lang="en-US" sz="1600" baseline="-25000" dirty="0" smtClean="0">
                <a:latin typeface="+mj-lt"/>
              </a:rPr>
              <a:t>4</a:t>
            </a:r>
            <a:endParaRPr lang="en-US" sz="1600" dirty="0" smtClean="0">
              <a:latin typeface="+mj-lt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060357" y="2999838"/>
            <a:ext cx="922047" cy="4572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49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  <a:effectLst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Worker</a:t>
            </a:r>
            <a:r>
              <a:rPr lang="en-US" sz="1600" baseline="-25000" dirty="0" smtClean="0">
                <a:latin typeface="+mj-lt"/>
              </a:rPr>
              <a:t>2</a:t>
            </a:r>
            <a:endParaRPr lang="en-US" sz="1600" dirty="0" smtClean="0">
              <a:latin typeface="+mj-lt"/>
            </a:endParaRPr>
          </a:p>
        </p:txBody>
      </p:sp>
      <p:graphicFrame>
        <p:nvGraphicFramePr>
          <p:cNvPr id="9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896499"/>
              </p:ext>
            </p:extLst>
          </p:nvPr>
        </p:nvGraphicFramePr>
        <p:xfrm>
          <a:off x="7074901" y="1066800"/>
          <a:ext cx="713160" cy="461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Equation" r:id="rId4" imgW="304668" imgH="228501" progId="Equation.3">
                  <p:embed/>
                </p:oleObj>
              </mc:Choice>
              <mc:Fallback>
                <p:oleObj name="Equation" r:id="rId4" imgW="304668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4901" y="1066800"/>
                        <a:ext cx="713160" cy="46182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67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</a:rPr>
              <a:t>SParKLEE</a:t>
            </a:r>
            <a:r>
              <a:rPr lang="en-US" dirty="0" smtClean="0"/>
              <a:t>: Multi-Threaded KLEE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85862"/>
            <a:ext cx="8686800" cy="3462338"/>
          </a:xfrm>
        </p:spPr>
        <p:txBody>
          <a:bodyPr/>
          <a:lstStyle/>
          <a:p>
            <a:r>
              <a:rPr lang="en-US" sz="2800" dirty="0" smtClean="0"/>
              <a:t>Concurrent </a:t>
            </a:r>
            <a:r>
              <a:rPr lang="en-US" sz="2800" dirty="0"/>
              <a:t>exploration of </a:t>
            </a:r>
            <a:r>
              <a:rPr lang="en-US" sz="2800" dirty="0" smtClean="0"/>
              <a:t>states</a:t>
            </a:r>
          </a:p>
          <a:p>
            <a:r>
              <a:rPr lang="en-US" sz="2800" dirty="0" smtClean="0"/>
              <a:t>Minimal lock contention</a:t>
            </a:r>
            <a:endParaRPr lang="en-US" sz="2800" dirty="0"/>
          </a:p>
          <a:p>
            <a:r>
              <a:rPr lang="en-US" sz="2800" dirty="0" smtClean="0"/>
              <a:t>Support </a:t>
            </a:r>
            <a:r>
              <a:rPr lang="en-US" sz="2800" dirty="0"/>
              <a:t>concurrent queries to the constraint solver</a:t>
            </a:r>
          </a:p>
          <a:p>
            <a:r>
              <a:rPr lang="en-US" sz="2800" dirty="0" smtClean="0"/>
              <a:t>Verification use-case was design priority</a:t>
            </a:r>
            <a:r>
              <a:rPr lang="is-IS" sz="2800" dirty="0" smtClean="0"/>
              <a:t>…</a:t>
            </a:r>
            <a:endParaRPr lang="en-US" sz="2800" dirty="0" smtClean="0"/>
          </a:p>
          <a:p>
            <a:pPr lvl="1"/>
            <a:r>
              <a:rPr lang="is-IS" sz="2200" dirty="0" smtClean="0"/>
              <a:t>… but ba</a:t>
            </a:r>
            <a:r>
              <a:rPr lang="en-US" sz="2200" dirty="0" err="1" smtClean="0"/>
              <a:t>seline</a:t>
            </a:r>
            <a:r>
              <a:rPr lang="en-US" sz="2200" dirty="0" smtClean="0"/>
              <a:t> symbolic execution still benefits</a:t>
            </a:r>
          </a:p>
          <a:p>
            <a:endParaRPr lang="en-US" sz="2600" b="1" dirty="0" smtClean="0"/>
          </a:p>
          <a:p>
            <a:pPr lvl="1"/>
            <a:endParaRPr lang="en-US" sz="26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9391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ingle Corner Rectangle 3"/>
          <p:cNvSpPr/>
          <p:nvPr/>
        </p:nvSpPr>
        <p:spPr>
          <a:xfrm>
            <a:off x="1481686" y="1084232"/>
            <a:ext cx="1413913" cy="914400"/>
          </a:xfrm>
          <a:prstGeom prst="round1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Scheduler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1481686" y="1461776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{   ,   ,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}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Verification Architecture</a:t>
            </a:r>
            <a:endParaRPr lang="en-US" dirty="0"/>
          </a:p>
        </p:txBody>
      </p:sp>
      <p:sp>
        <p:nvSpPr>
          <p:cNvPr id="226" name="Content Placeholder 225"/>
          <p:cNvSpPr>
            <a:spLocks noGrp="1"/>
          </p:cNvSpPr>
          <p:nvPr>
            <p:ph sz="half" idx="2"/>
          </p:nvPr>
        </p:nvSpPr>
        <p:spPr>
          <a:xfrm>
            <a:off x="5239322" y="3163907"/>
            <a:ext cx="3886200" cy="2576382"/>
          </a:xfrm>
        </p:spPr>
        <p:txBody>
          <a:bodyPr/>
          <a:lstStyle/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Key design goal: </a:t>
            </a:r>
            <a:r>
              <a:rPr lang="en-US" sz="2400" i="1" dirty="0" smtClean="0">
                <a:latin typeface="Helvetica Neue" charset="0"/>
                <a:ea typeface="Helvetica Neue" charset="0"/>
                <a:cs typeface="Helvetica Neue" charset="0"/>
              </a:rPr>
              <a:t>minimize contention</a:t>
            </a:r>
          </a:p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1 Scheduler thread</a:t>
            </a:r>
          </a:p>
          <a:p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1 Training Clusterer thread</a:t>
            </a:r>
          </a:p>
          <a:p>
            <a:r>
              <a:rPr lang="en-US" sz="2400" i="1" dirty="0" smtClean="0">
                <a:latin typeface="Helvetica Neue" charset="0"/>
                <a:ea typeface="Helvetica Neue" charset="0"/>
                <a:cs typeface="Helvetica Neue" charset="0"/>
              </a:rPr>
              <a:t>N</a:t>
            </a:r>
            <a:r>
              <a:rPr lang="en-US" sz="2400" dirty="0" smtClean="0">
                <a:latin typeface="Helvetica Neue" charset="0"/>
                <a:ea typeface="Helvetica Neue" charset="0"/>
                <a:cs typeface="Helvetica Neue" charset="0"/>
              </a:rPr>
              <a:t> Worker Threads</a:t>
            </a:r>
          </a:p>
          <a:p>
            <a:pPr marL="457200" lvl="1" indent="0">
              <a:buNone/>
            </a:pPr>
            <a:endParaRPr lang="en-US" sz="16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sz="2400" dirty="0" smtClean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Round Single Corner Rectangle 7"/>
          <p:cNvSpPr/>
          <p:nvPr/>
        </p:nvSpPr>
        <p:spPr>
          <a:xfrm>
            <a:off x="3980750" y="1084232"/>
            <a:ext cx="1005831" cy="914400"/>
          </a:xfrm>
          <a:prstGeom prst="round1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Training Clusterer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Round Single Corner Rectangle 8"/>
          <p:cNvSpPr/>
          <p:nvPr/>
        </p:nvSpPr>
        <p:spPr>
          <a:xfrm>
            <a:off x="113622" y="3657600"/>
            <a:ext cx="914400" cy="785000"/>
          </a:xfrm>
          <a:prstGeom prst="round1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Worker</a:t>
            </a:r>
            <a:r>
              <a:rPr lang="en-US" sz="1400" b="1" baseline="-25000" dirty="0" smtClean="0">
                <a:solidFill>
                  <a:schemeClr val="tx1"/>
                </a:solidFill>
              </a:rPr>
              <a:t>1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Round Single Corner Rectangle 9"/>
          <p:cNvSpPr/>
          <p:nvPr/>
        </p:nvSpPr>
        <p:spPr>
          <a:xfrm>
            <a:off x="1183665" y="3657600"/>
            <a:ext cx="914400" cy="785000"/>
          </a:xfrm>
          <a:prstGeom prst="round1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Worker</a:t>
            </a:r>
            <a:r>
              <a:rPr lang="en-US" sz="1400" b="1" baseline="-25000" dirty="0" smtClean="0">
                <a:solidFill>
                  <a:schemeClr val="tx1"/>
                </a:solidFill>
              </a:rPr>
              <a:t>2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3349605" y="3667098"/>
            <a:ext cx="914400" cy="785000"/>
          </a:xfrm>
          <a:prstGeom prst="round1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Worker</a:t>
            </a:r>
            <a:r>
              <a:rPr lang="en-US" sz="1400" b="1" baseline="-25000" dirty="0" smtClean="0">
                <a:solidFill>
                  <a:schemeClr val="tx1"/>
                </a:solidFill>
              </a:rPr>
              <a:t>4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>
            <a:spLocks noChangeAspect="1"/>
          </p:cNvSpPr>
          <p:nvPr/>
        </p:nvSpPr>
        <p:spPr>
          <a:xfrm>
            <a:off x="9381387" y="1108540"/>
            <a:ext cx="1401662" cy="216163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Node Types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9577201" y="2213946"/>
            <a:ext cx="182861" cy="1828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640080" rtlCol="0" anchor="ctr">
            <a:noAutofit/>
          </a:bodyPr>
          <a:lstStyle/>
          <a:p>
            <a:r>
              <a:rPr lang="en-US" sz="1200" dirty="0" smtClean="0">
                <a:cs typeface="Arial" pitchFamily="34" charset="0"/>
              </a:rPr>
              <a:t>Infant</a:t>
            </a:r>
            <a:endParaRPr lang="en-US" sz="1200" dirty="0">
              <a:cs typeface="Arial" pitchFamily="34" charset="0"/>
            </a:endParaRPr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9577201" y="1466648"/>
            <a:ext cx="182861" cy="182880"/>
          </a:xfrm>
          <a:prstGeom prst="ellipse">
            <a:avLst/>
          </a:prstGeom>
          <a:ln w="19050">
            <a:prstDash val="soli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640080" rtlCol="0" anchor="ctr">
            <a:noAutofit/>
          </a:bodyPr>
          <a:lstStyle/>
          <a:p>
            <a:r>
              <a:rPr lang="en-US" sz="1200" dirty="0" smtClean="0">
                <a:cs typeface="Arial" pitchFamily="34" charset="0"/>
              </a:rPr>
              <a:t>Root</a:t>
            </a:r>
            <a:endParaRPr lang="en-US" sz="1200" dirty="0">
              <a:cs typeface="Arial" pitchFamily="34" charset="0"/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9577191" y="1840297"/>
            <a:ext cx="182880" cy="182880"/>
          </a:xfrm>
          <a:prstGeom prst="ellipse">
            <a:avLst/>
          </a:prstGeom>
          <a:solidFill>
            <a:schemeClr val="bg1"/>
          </a:solidFill>
          <a:ln w="19050">
            <a:prstDash val="sys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640080" rtlCol="0" anchor="ctr">
            <a:noAutofit/>
          </a:bodyPr>
          <a:lstStyle/>
          <a:p>
            <a:r>
              <a:rPr lang="en-US" sz="1200" dirty="0" smtClean="0">
                <a:cs typeface="Arial" pitchFamily="34" charset="0"/>
              </a:rPr>
              <a:t>Dead</a:t>
            </a:r>
            <a:endParaRPr lang="en-US" sz="1200" dirty="0">
              <a:cs typeface="Arial" pitchFamily="34" charset="0"/>
            </a:endParaRPr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9577201" y="2587595"/>
            <a:ext cx="182861" cy="182880"/>
          </a:xfrm>
          <a:prstGeom prst="ellipse">
            <a:avLst/>
          </a:prstGeom>
          <a:ln w="15875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914400" tIns="0" rIns="0" rtlCol="0" anchor="ctr"/>
          <a:lstStyle/>
          <a:p>
            <a:pPr algn="ctr"/>
            <a:r>
              <a:rPr lang="en-US" sz="1200" dirty="0">
                <a:latin typeface="+mj-lt"/>
                <a:cs typeface="Arial" pitchFamily="34" charset="0"/>
              </a:rPr>
              <a:t>Live</a:t>
            </a: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9577191" y="2961243"/>
            <a:ext cx="182880" cy="18288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prstDash val="soli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640080" rtlCol="0" anchor="ctr">
            <a:noAutofit/>
          </a:bodyPr>
          <a:lstStyle/>
          <a:p>
            <a:r>
              <a:rPr lang="en-US" sz="1200" dirty="0" smtClean="0">
                <a:cs typeface="Arial" pitchFamily="34" charset="0"/>
              </a:rPr>
              <a:t>Active</a:t>
            </a:r>
            <a:endParaRPr lang="en-US" sz="1200" dirty="0">
              <a:cs typeface="Arial" pitchFamily="34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6672716" y="1682721"/>
            <a:ext cx="224571" cy="224593"/>
          </a:xfrm>
          <a:prstGeom prst="ellipse">
            <a:avLst/>
          </a:prstGeom>
          <a:ln w="19050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116200" y="1386383"/>
            <a:ext cx="224571" cy="224593"/>
          </a:xfrm>
          <a:prstGeom prst="ellipse">
            <a:avLst/>
          </a:prstGeom>
          <a:ln w="19050">
            <a:prstDash val="soli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cs typeface="Arial" pitchFamily="34" charset="0"/>
            </a:endParaRPr>
          </a:p>
        </p:txBody>
      </p:sp>
      <p:cxnSp>
        <p:nvCxnSpPr>
          <p:cNvPr id="16" name="Straight Connector 15"/>
          <p:cNvCxnSpPr>
            <a:stCxn id="31" idx="5"/>
            <a:endCxn id="36" idx="1"/>
          </p:cNvCxnSpPr>
          <p:nvPr/>
        </p:nvCxnSpPr>
        <p:spPr>
          <a:xfrm>
            <a:off x="7307883" y="1578086"/>
            <a:ext cx="267849" cy="137526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7" name="Straight Connector 16"/>
          <p:cNvCxnSpPr>
            <a:stCxn id="31" idx="3"/>
            <a:endCxn id="17" idx="7"/>
          </p:cNvCxnSpPr>
          <p:nvPr/>
        </p:nvCxnSpPr>
        <p:spPr>
          <a:xfrm flipH="1">
            <a:off x="6864399" y="1578086"/>
            <a:ext cx="284689" cy="137526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8" name="Oval 17"/>
          <p:cNvSpPr>
            <a:spLocks noChangeAspect="1"/>
          </p:cNvSpPr>
          <p:nvPr/>
        </p:nvSpPr>
        <p:spPr>
          <a:xfrm>
            <a:off x="7542841" y="1682721"/>
            <a:ext cx="224593" cy="224593"/>
          </a:xfrm>
          <a:prstGeom prst="ellipse">
            <a:avLst/>
          </a:prstGeom>
          <a:solidFill>
            <a:schemeClr val="bg1"/>
          </a:solidFill>
          <a:ln w="19050">
            <a:prstDash val="sys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6425749" y="1982473"/>
            <a:ext cx="224571" cy="224593"/>
          </a:xfrm>
          <a:prstGeom prst="ellipse">
            <a:avLst/>
          </a:prstGeom>
          <a:ln w="19050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cxnSp>
        <p:nvCxnSpPr>
          <p:cNvPr id="20" name="Straight Connector 19"/>
          <p:cNvCxnSpPr>
            <a:stCxn id="17" idx="5"/>
          </p:cNvCxnSpPr>
          <p:nvPr/>
        </p:nvCxnSpPr>
        <p:spPr>
          <a:xfrm>
            <a:off x="6864399" y="1874423"/>
            <a:ext cx="88170" cy="140940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1" name="Straight Connector 20"/>
          <p:cNvCxnSpPr>
            <a:stCxn id="17" idx="3"/>
          </p:cNvCxnSpPr>
          <p:nvPr/>
        </p:nvCxnSpPr>
        <p:spPr>
          <a:xfrm flipH="1">
            <a:off x="6617432" y="1874423"/>
            <a:ext cx="88171" cy="140940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22" name="Oval 21"/>
          <p:cNvSpPr>
            <a:spLocks noChangeAspect="1"/>
          </p:cNvSpPr>
          <p:nvPr/>
        </p:nvSpPr>
        <p:spPr>
          <a:xfrm>
            <a:off x="6919681" y="1982473"/>
            <a:ext cx="224571" cy="2245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7291841" y="1982473"/>
            <a:ext cx="224571" cy="224593"/>
          </a:xfrm>
          <a:prstGeom prst="ellipse">
            <a:avLst/>
          </a:prstGeom>
          <a:solidFill>
            <a:schemeClr val="bg1"/>
          </a:solidFill>
          <a:ln w="19050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cxnSp>
        <p:nvCxnSpPr>
          <p:cNvPr id="24" name="Straight Connector 23"/>
          <p:cNvCxnSpPr>
            <a:stCxn id="36" idx="5"/>
          </p:cNvCxnSpPr>
          <p:nvPr/>
        </p:nvCxnSpPr>
        <p:spPr>
          <a:xfrm>
            <a:off x="7734544" y="1874423"/>
            <a:ext cx="84119" cy="140940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5" name="Straight Connector 24"/>
          <p:cNvCxnSpPr>
            <a:stCxn id="36" idx="3"/>
          </p:cNvCxnSpPr>
          <p:nvPr/>
        </p:nvCxnSpPr>
        <p:spPr>
          <a:xfrm flipH="1">
            <a:off x="7483524" y="1874423"/>
            <a:ext cx="92208" cy="140940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26" name="Oval 25"/>
          <p:cNvSpPr>
            <a:spLocks noChangeAspect="1"/>
          </p:cNvSpPr>
          <p:nvPr/>
        </p:nvSpPr>
        <p:spPr>
          <a:xfrm>
            <a:off x="7785772" y="1982473"/>
            <a:ext cx="224593" cy="224593"/>
          </a:xfrm>
          <a:prstGeom prst="ellipse">
            <a:avLst/>
          </a:prstGeom>
          <a:solidFill>
            <a:schemeClr val="bg1"/>
          </a:solidFill>
          <a:ln w="19050">
            <a:prstDash val="sys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5985272" y="2287840"/>
            <a:ext cx="224571" cy="224593"/>
          </a:xfrm>
          <a:prstGeom prst="ellipse">
            <a:avLst/>
          </a:prstGeom>
          <a:ln w="19050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6617432" y="2174175"/>
            <a:ext cx="270853" cy="146556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6176955" y="2174175"/>
            <a:ext cx="281682" cy="146556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0" name="Oval 29"/>
          <p:cNvSpPr>
            <a:spLocks noChangeAspect="1"/>
          </p:cNvSpPr>
          <p:nvPr/>
        </p:nvSpPr>
        <p:spPr>
          <a:xfrm>
            <a:off x="6855398" y="2287840"/>
            <a:ext cx="224571" cy="224593"/>
          </a:xfrm>
          <a:prstGeom prst="ellipse">
            <a:avLst/>
          </a:prstGeom>
          <a:solidFill>
            <a:schemeClr val="bg1"/>
          </a:solidFill>
          <a:ln w="19050">
            <a:prstDash val="sysDash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738306" y="2588247"/>
            <a:ext cx="224571" cy="224593"/>
          </a:xfrm>
          <a:prstGeom prst="ellipse">
            <a:avLst/>
          </a:prstGeom>
          <a:ln w="15875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rtlCol="0" anchor="ctr"/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176955" y="2479543"/>
            <a:ext cx="88170" cy="141595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5929989" y="2479543"/>
            <a:ext cx="88171" cy="141595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4" name="Oval 33"/>
          <p:cNvSpPr>
            <a:spLocks noChangeAspect="1"/>
          </p:cNvSpPr>
          <p:nvPr/>
        </p:nvSpPr>
        <p:spPr>
          <a:xfrm>
            <a:off x="6232238" y="2588247"/>
            <a:ext cx="224571" cy="224593"/>
          </a:xfrm>
          <a:prstGeom prst="ellipse">
            <a:avLst/>
          </a:prstGeom>
          <a:ln w="15875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914400" tIns="0" rIns="0" rtlCol="0" anchor="ctr"/>
          <a:lstStyle/>
          <a:p>
            <a:pPr algn="ctr"/>
            <a:endParaRPr lang="en-US" sz="1200" dirty="0">
              <a:latin typeface="+mj-lt"/>
              <a:cs typeface="Arial" pitchFamily="34" charset="0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6604397" y="2588247"/>
            <a:ext cx="224571" cy="2245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7047081" y="2479543"/>
            <a:ext cx="84136" cy="141595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796080" y="2479543"/>
            <a:ext cx="92205" cy="141595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8" name="Oval 37"/>
          <p:cNvSpPr>
            <a:spLocks noChangeAspect="1"/>
          </p:cNvSpPr>
          <p:nvPr/>
        </p:nvSpPr>
        <p:spPr>
          <a:xfrm>
            <a:off x="7098329" y="2588247"/>
            <a:ext cx="224571" cy="224593"/>
          </a:xfrm>
          <a:prstGeom prst="ellipse">
            <a:avLst/>
          </a:prstGeom>
          <a:ln w="15875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914400" tIns="0" rIns="0" rtlCol="0" anchor="ctr"/>
          <a:lstStyle/>
          <a:p>
            <a:pPr algn="ctr"/>
            <a:endParaRPr lang="en-US" sz="1200" dirty="0">
              <a:latin typeface="+mj-lt"/>
              <a:cs typeface="Arial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7977475" y="2174175"/>
            <a:ext cx="137049" cy="147865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0" name="Oval 39"/>
          <p:cNvSpPr>
            <a:spLocks noChangeAspect="1"/>
          </p:cNvSpPr>
          <p:nvPr/>
        </p:nvSpPr>
        <p:spPr>
          <a:xfrm>
            <a:off x="8081633" y="2289150"/>
            <a:ext cx="224593" cy="22459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prstDash val="soli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7830633" y="2588247"/>
            <a:ext cx="224571" cy="224593"/>
          </a:xfrm>
          <a:prstGeom prst="ellipse">
            <a:avLst/>
          </a:prstGeom>
          <a:ln w="15875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914400" tIns="0" rIns="0" rtlCol="0" anchor="ctr"/>
          <a:lstStyle/>
          <a:p>
            <a:pPr algn="ctr"/>
            <a:endParaRPr lang="en-US" sz="1200" dirty="0">
              <a:latin typeface="+mj-lt"/>
              <a:cs typeface="Arial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8273336" y="2480852"/>
            <a:ext cx="84116" cy="140285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8022315" y="2480852"/>
            <a:ext cx="92208" cy="140285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4" name="Oval 43"/>
          <p:cNvSpPr>
            <a:spLocks noChangeAspect="1"/>
          </p:cNvSpPr>
          <p:nvPr/>
        </p:nvSpPr>
        <p:spPr>
          <a:xfrm>
            <a:off x="8324564" y="2588247"/>
            <a:ext cx="224571" cy="224593"/>
          </a:xfrm>
          <a:prstGeom prst="ellipse">
            <a:avLst/>
          </a:prstGeom>
          <a:ln w="15875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914400" tIns="0" rIns="0" rtlCol="0" anchor="ctr"/>
          <a:lstStyle/>
          <a:p>
            <a:pPr algn="ctr"/>
            <a:endParaRPr lang="en-US" sz="1200" dirty="0">
              <a:latin typeface="+mj-lt"/>
              <a:cs typeface="Arial" pitchFamily="34" charset="0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7534016" y="2293930"/>
            <a:ext cx="224571" cy="224593"/>
          </a:xfrm>
          <a:prstGeom prst="ellipse">
            <a:avLst/>
          </a:prstGeom>
          <a:ln w="15875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rtlCol="0" anchor="ctr"/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7725699" y="2174175"/>
            <a:ext cx="92964" cy="152646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7" name="Rounded Rectangle 46"/>
          <p:cNvSpPr/>
          <p:nvPr/>
        </p:nvSpPr>
        <p:spPr>
          <a:xfrm>
            <a:off x="6856262" y="1914360"/>
            <a:ext cx="366414" cy="366623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5670220" y="2540659"/>
            <a:ext cx="366414" cy="366623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6536875" y="2529402"/>
            <a:ext cx="366414" cy="366623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8010346" y="2207066"/>
            <a:ext cx="366414" cy="366623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492389" y="2275497"/>
            <a:ext cx="737701" cy="276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49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  <a:effectLst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200" dirty="0" smtClean="0">
                <a:latin typeface="+mj-lt"/>
              </a:rPr>
              <a:t>Worker</a:t>
            </a:r>
            <a:r>
              <a:rPr lang="en-US" sz="1200" baseline="-25000" dirty="0" smtClean="0">
                <a:latin typeface="+mj-lt"/>
              </a:rPr>
              <a:t>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673445" y="1668749"/>
            <a:ext cx="737701" cy="276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49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  <a:effectLst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200" dirty="0" smtClean="0">
                <a:latin typeface="+mj-lt"/>
              </a:rPr>
              <a:t>Worker</a:t>
            </a:r>
            <a:r>
              <a:rPr lang="en-US" sz="1200" baseline="-25000" dirty="0" smtClean="0">
                <a:latin typeface="+mj-lt"/>
              </a:rPr>
              <a:t>3</a:t>
            </a:r>
            <a:endParaRPr lang="en-US" sz="1200" dirty="0" smtClean="0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34415" y="1955421"/>
            <a:ext cx="737701" cy="276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49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  <a:effectLst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200" dirty="0" smtClean="0">
                <a:latin typeface="+mj-lt"/>
              </a:rPr>
              <a:t>Worker</a:t>
            </a:r>
            <a:r>
              <a:rPr lang="en-US" sz="1200" baseline="-25000" dirty="0" smtClean="0">
                <a:latin typeface="+mj-lt"/>
              </a:rPr>
              <a:t>4</a:t>
            </a:r>
            <a:endParaRPr lang="en-US" sz="1200" dirty="0" smtClean="0"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359518" y="2272814"/>
            <a:ext cx="737701" cy="27699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49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  <a:effectLst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200" dirty="0" smtClean="0">
                <a:latin typeface="+mj-lt"/>
              </a:rPr>
              <a:t>Worker</a:t>
            </a:r>
            <a:r>
              <a:rPr lang="en-US" sz="1200" baseline="-25000" dirty="0" smtClean="0">
                <a:latin typeface="+mj-lt"/>
              </a:rPr>
              <a:t>2</a:t>
            </a:r>
            <a:endParaRPr lang="en-US" sz="1200" dirty="0" smtClean="0">
              <a:latin typeface="+mj-lt"/>
            </a:endParaRPr>
          </a:p>
        </p:txBody>
      </p:sp>
      <p:graphicFrame>
        <p:nvGraphicFramePr>
          <p:cNvPr id="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432922"/>
              </p:ext>
            </p:extLst>
          </p:nvPr>
        </p:nvGraphicFramePr>
        <p:xfrm>
          <a:off x="7068255" y="1083968"/>
          <a:ext cx="437913" cy="283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Equation" r:id="rId4" imgW="304668" imgH="228501" progId="Equation.3">
                  <p:embed/>
                </p:oleObj>
              </mc:Choice>
              <mc:Fallback>
                <p:oleObj name="Equation" r:id="rId4" imgW="304668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8255" y="1083968"/>
                        <a:ext cx="437913" cy="2835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Rectangle 81"/>
          <p:cNvSpPr/>
          <p:nvPr/>
        </p:nvSpPr>
        <p:spPr>
          <a:xfrm rot="5400000">
            <a:off x="1790521" y="2657828"/>
            <a:ext cx="829007" cy="2657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Curved Connector 5"/>
          <p:cNvCxnSpPr/>
          <p:nvPr/>
        </p:nvCxnSpPr>
        <p:spPr>
          <a:xfrm>
            <a:off x="2895599" y="1371600"/>
            <a:ext cx="1085151" cy="0"/>
          </a:xfrm>
          <a:prstGeom prst="straightConnector1">
            <a:avLst/>
          </a:prstGeom>
          <a:ln w="31750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 rot="5400000">
            <a:off x="1354004" y="2655436"/>
            <a:ext cx="824224" cy="2657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4" name="Curved Connector 93"/>
          <p:cNvCxnSpPr>
            <a:stCxn id="9" idx="0"/>
            <a:endCxn id="90" idx="3"/>
          </p:cNvCxnSpPr>
          <p:nvPr/>
        </p:nvCxnSpPr>
        <p:spPr>
          <a:xfrm rot="5400000" flipH="1" flipV="1">
            <a:off x="939869" y="2831353"/>
            <a:ext cx="457200" cy="1195294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urved Connector 137"/>
          <p:cNvCxnSpPr/>
          <p:nvPr/>
        </p:nvCxnSpPr>
        <p:spPr>
          <a:xfrm rot="16200000" flipH="1">
            <a:off x="1571594" y="2184396"/>
            <a:ext cx="377543" cy="1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urved Connector 146"/>
          <p:cNvCxnSpPr>
            <a:stCxn id="82" idx="3"/>
            <a:endCxn id="11" idx="0"/>
          </p:cNvCxnSpPr>
          <p:nvPr/>
        </p:nvCxnSpPr>
        <p:spPr>
          <a:xfrm rot="16200000" flipH="1">
            <a:off x="2774958" y="2635251"/>
            <a:ext cx="461914" cy="1601780"/>
          </a:xfrm>
          <a:prstGeom prst="curvedConnector3">
            <a:avLst>
              <a:gd name="adj1" fmla="val 50000"/>
            </a:avLst>
          </a:prstGeom>
          <a:ln w="31750"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urved Connector 174"/>
          <p:cNvCxnSpPr/>
          <p:nvPr/>
        </p:nvCxnSpPr>
        <p:spPr>
          <a:xfrm flipV="1">
            <a:off x="2187991" y="1998632"/>
            <a:ext cx="0" cy="377544"/>
          </a:xfrm>
          <a:prstGeom prst="straightConnector1">
            <a:avLst/>
          </a:prstGeom>
          <a:ln w="31750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Oval 182"/>
          <p:cNvSpPr>
            <a:spLocks noChangeAspect="1"/>
          </p:cNvSpPr>
          <p:nvPr/>
        </p:nvSpPr>
        <p:spPr>
          <a:xfrm>
            <a:off x="1529081" y="4067942"/>
            <a:ext cx="238320" cy="238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640080" rtlCol="0" anchor="ctr">
            <a:noAutofit/>
          </a:bodyPr>
          <a:lstStyle/>
          <a:p>
            <a:endParaRPr lang="en-US" sz="1600" dirty="0">
              <a:cs typeface="Arial" pitchFamily="34" charset="0"/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1674661" y="1614176"/>
            <a:ext cx="228600" cy="228600"/>
          </a:xfrm>
          <a:prstGeom prst="ellipse">
            <a:avLst/>
          </a:prstGeom>
          <a:ln w="15875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rtlCol="0" anchor="ctr"/>
          <a:lstStyle/>
          <a:p>
            <a:pPr algn="ctr"/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8" name="Oval 197"/>
          <p:cNvSpPr/>
          <p:nvPr/>
        </p:nvSpPr>
        <p:spPr>
          <a:xfrm>
            <a:off x="2015086" y="1614176"/>
            <a:ext cx="228600" cy="228600"/>
          </a:xfrm>
          <a:prstGeom prst="ellipse">
            <a:avLst/>
          </a:prstGeom>
          <a:ln w="15875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rtlCol="0" anchor="ctr"/>
          <a:lstStyle/>
          <a:p>
            <a:pPr algn="ctr"/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6" name="Round Single Corner Rectangle 205"/>
          <p:cNvSpPr/>
          <p:nvPr/>
        </p:nvSpPr>
        <p:spPr>
          <a:xfrm>
            <a:off x="2259916" y="3657600"/>
            <a:ext cx="914400" cy="785000"/>
          </a:xfrm>
          <a:prstGeom prst="round1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Worker</a:t>
            </a:r>
            <a:r>
              <a:rPr lang="en-US" sz="1400" b="1" baseline="-25000" dirty="0" smtClean="0">
                <a:solidFill>
                  <a:schemeClr val="tx1"/>
                </a:solidFill>
              </a:rPr>
              <a:t>3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08" name="Oval 207"/>
          <p:cNvSpPr>
            <a:spLocks noChangeAspect="1"/>
          </p:cNvSpPr>
          <p:nvPr/>
        </p:nvSpPr>
        <p:spPr>
          <a:xfrm>
            <a:off x="2571280" y="4067942"/>
            <a:ext cx="238320" cy="238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640080" rtlCol="0" anchor="ctr">
            <a:noAutofit/>
          </a:bodyPr>
          <a:lstStyle/>
          <a:p>
            <a:endParaRPr lang="en-US" sz="1600" dirty="0">
              <a:cs typeface="Arial" pitchFamily="34" charset="0"/>
            </a:endParaRPr>
          </a:p>
        </p:txBody>
      </p:sp>
      <p:sp>
        <p:nvSpPr>
          <p:cNvPr id="209" name="Oval 208"/>
          <p:cNvSpPr>
            <a:spLocks noChangeAspect="1"/>
          </p:cNvSpPr>
          <p:nvPr/>
        </p:nvSpPr>
        <p:spPr>
          <a:xfrm>
            <a:off x="3674819" y="4072656"/>
            <a:ext cx="238320" cy="2383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640080" rtlCol="0" anchor="ctr">
            <a:noAutofit/>
          </a:bodyPr>
          <a:lstStyle/>
          <a:p>
            <a:endParaRPr lang="en-US" sz="1600" dirty="0">
              <a:cs typeface="Arial" pitchFamily="34" charset="0"/>
            </a:endParaRPr>
          </a:p>
        </p:txBody>
      </p:sp>
      <p:sp>
        <p:nvSpPr>
          <p:cNvPr id="210" name="Oval 209"/>
          <p:cNvSpPr>
            <a:spLocks noChangeAspect="1"/>
          </p:cNvSpPr>
          <p:nvPr/>
        </p:nvSpPr>
        <p:spPr>
          <a:xfrm>
            <a:off x="2112539" y="2547561"/>
            <a:ext cx="182861" cy="182880"/>
          </a:xfrm>
          <a:prstGeom prst="ellipse">
            <a:avLst/>
          </a:prstGeom>
          <a:ln w="15875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914400" tIns="0" rIns="0" rtlCol="0" anchor="ctr"/>
          <a:lstStyle/>
          <a:p>
            <a:pPr algn="ctr"/>
            <a:endParaRPr lang="en-US" sz="1200" dirty="0">
              <a:latin typeface="+mj-lt"/>
              <a:cs typeface="Arial" pitchFamily="34" charset="0"/>
            </a:endParaRPr>
          </a:p>
        </p:txBody>
      </p:sp>
      <p:sp>
        <p:nvSpPr>
          <p:cNvPr id="211" name="Oval 210"/>
          <p:cNvSpPr>
            <a:spLocks noChangeAspect="1"/>
          </p:cNvSpPr>
          <p:nvPr/>
        </p:nvSpPr>
        <p:spPr>
          <a:xfrm>
            <a:off x="2867441" y="3322320"/>
            <a:ext cx="182861" cy="182880"/>
          </a:xfrm>
          <a:prstGeom prst="ellipse">
            <a:avLst/>
          </a:prstGeom>
          <a:ln w="15875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914400" tIns="0" rIns="0" rtlCol="0" anchor="ctr"/>
          <a:lstStyle/>
          <a:p>
            <a:pPr algn="ctr"/>
            <a:endParaRPr lang="en-US" sz="1200" dirty="0">
              <a:latin typeface="+mj-lt"/>
              <a:cs typeface="Arial" pitchFamily="34" charset="0"/>
            </a:endParaRPr>
          </a:p>
        </p:txBody>
      </p:sp>
      <p:sp>
        <p:nvSpPr>
          <p:cNvPr id="212" name="Oval 211"/>
          <p:cNvSpPr>
            <a:spLocks noChangeAspect="1"/>
          </p:cNvSpPr>
          <p:nvPr/>
        </p:nvSpPr>
        <p:spPr>
          <a:xfrm>
            <a:off x="1679560" y="2561941"/>
            <a:ext cx="182861" cy="182880"/>
          </a:xfrm>
          <a:prstGeom prst="ellipse">
            <a:avLst/>
          </a:prstGeom>
          <a:ln w="15875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rtlCol="0" anchor="ctr"/>
          <a:lstStyle/>
          <a:p>
            <a:pPr algn="ctr"/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3" name="Curved Connector 5"/>
          <p:cNvCxnSpPr/>
          <p:nvPr/>
        </p:nvCxnSpPr>
        <p:spPr>
          <a:xfrm flipH="1">
            <a:off x="2895599" y="1828800"/>
            <a:ext cx="1065156" cy="0"/>
          </a:xfrm>
          <a:prstGeom prst="straightConnector1">
            <a:avLst/>
          </a:prstGeom>
          <a:ln w="31750">
            <a:solidFill>
              <a:schemeClr val="tx1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/>
          <p:cNvSpPr/>
          <p:nvPr/>
        </p:nvSpPr>
        <p:spPr>
          <a:xfrm>
            <a:off x="3137803" y="1078808"/>
            <a:ext cx="590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+mj-lt"/>
                <a:cs typeface="Arial" pitchFamily="34" charset="0"/>
              </a:rPr>
              <a:t>msg</a:t>
            </a:r>
            <a:r>
              <a:rPr lang="en-US" sz="1400" baseline="-25000" dirty="0">
                <a:solidFill>
                  <a:prstClr val="black"/>
                </a:solidFill>
                <a:latin typeface="+mj-lt"/>
                <a:cs typeface="Arial" pitchFamily="34" charset="0"/>
                <a:sym typeface="Symbol"/>
              </a:rPr>
              <a:t>n</a:t>
            </a:r>
            <a:endParaRPr lang="en-US" sz="1000" dirty="0">
              <a:latin typeface="+mj-lt"/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2927657" y="1487369"/>
            <a:ext cx="11929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+mj-lt"/>
                <a:sym typeface="Symbol"/>
              </a:rPr>
              <a:t>{</a:t>
            </a:r>
            <a:r>
              <a:rPr lang="en-US" sz="1400" b="1" dirty="0">
                <a:latin typeface="+mj-lt"/>
                <a:sym typeface="Symbol"/>
              </a:rPr>
              <a:t></a:t>
            </a:r>
            <a:r>
              <a:rPr lang="en-US" sz="1400" b="1" baseline="-25000" dirty="0" smtClean="0">
                <a:latin typeface="+mj-lt"/>
                <a:sym typeface="Symbol"/>
              </a:rPr>
              <a:t>5,4</a:t>
            </a:r>
            <a:r>
              <a:rPr lang="en-US" sz="1400" b="1" dirty="0">
                <a:latin typeface="+mj-lt"/>
                <a:sym typeface="Symbol"/>
              </a:rPr>
              <a:t> ,</a:t>
            </a:r>
            <a:r>
              <a:rPr lang="en-US" sz="1400" b="1" dirty="0" smtClean="0">
                <a:latin typeface="+mj-lt"/>
                <a:sym typeface="Symbol"/>
              </a:rPr>
              <a:t> </a:t>
            </a:r>
            <a:r>
              <a:rPr lang="en-US" sz="1400" b="1" baseline="-25000" dirty="0" smtClean="0">
                <a:latin typeface="+mj-lt"/>
                <a:sym typeface="Symbol"/>
              </a:rPr>
              <a:t>2,1 </a:t>
            </a:r>
            <a:r>
              <a:rPr lang="en-US" sz="1400" b="1" dirty="0" smtClean="0">
                <a:latin typeface="+mj-lt"/>
                <a:sym typeface="Symbol"/>
              </a:rPr>
              <a:t>}</a:t>
            </a:r>
            <a:endParaRPr lang="en-US" sz="1400" b="1" dirty="0">
              <a:latin typeface="+mj-lt"/>
            </a:endParaRPr>
          </a:p>
        </p:txBody>
      </p:sp>
      <p:sp>
        <p:nvSpPr>
          <p:cNvPr id="221" name="Oval 220"/>
          <p:cNvSpPr>
            <a:spLocks noChangeAspect="1"/>
          </p:cNvSpPr>
          <p:nvPr/>
        </p:nvSpPr>
        <p:spPr>
          <a:xfrm>
            <a:off x="1165715" y="3292128"/>
            <a:ext cx="182861" cy="182880"/>
          </a:xfrm>
          <a:prstGeom prst="ellipse">
            <a:avLst/>
          </a:prstGeom>
          <a:ln w="15875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rtlCol="0" anchor="ctr"/>
          <a:lstStyle/>
          <a:p>
            <a:pPr algn="ctr"/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3" name="Oval 222"/>
          <p:cNvSpPr>
            <a:spLocks noChangeAspect="1"/>
          </p:cNvSpPr>
          <p:nvPr/>
        </p:nvSpPr>
        <p:spPr>
          <a:xfrm>
            <a:off x="1679560" y="2850976"/>
            <a:ext cx="182861" cy="182880"/>
          </a:xfrm>
          <a:prstGeom prst="ellipse">
            <a:avLst/>
          </a:prstGeom>
          <a:ln w="15875">
            <a:solidFill>
              <a:schemeClr val="tx1"/>
            </a:solidFill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0" tIns="0" rIns="0" rtlCol="0" anchor="ctr"/>
          <a:lstStyle/>
          <a:p>
            <a:pPr algn="ctr"/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2286000" y="2661737"/>
            <a:ext cx="1187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Added Queue</a:t>
            </a:r>
            <a:endParaRPr lang="en-US" sz="1200" dirty="0"/>
          </a:p>
        </p:txBody>
      </p:sp>
      <p:sp>
        <p:nvSpPr>
          <p:cNvPr id="225" name="TextBox 224"/>
          <p:cNvSpPr txBox="1"/>
          <p:nvPr/>
        </p:nvSpPr>
        <p:spPr>
          <a:xfrm>
            <a:off x="455227" y="2662780"/>
            <a:ext cx="1134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Ready Queue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5684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build="p"/>
      <p:bldP spid="8" grpId="0" animBg="1"/>
      <p:bldP spid="9" grpId="0" animBg="1"/>
      <p:bldP spid="10" grpId="0" animBg="1"/>
      <p:bldP spid="11" grpId="0" animBg="1"/>
      <p:bldP spid="82" grpId="0" animBg="1"/>
      <p:bldP spid="90" grpId="0" animBg="1"/>
      <p:bldP spid="183" grpId="0" animBg="1"/>
      <p:bldP spid="206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7" grpId="0"/>
      <p:bldP spid="220" grpId="0"/>
      <p:bldP spid="221" grpId="0" animBg="1"/>
      <p:bldP spid="223" grpId="0" animBg="1"/>
      <p:bldP spid="224" grpId="0"/>
      <p:bldP spid="2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Further Performance Improvements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Macro</a:t>
            </a:r>
            <a:r>
              <a:rPr lang="en-US" dirty="0" smtClean="0"/>
              <a:t>: path explosion problem</a:t>
            </a:r>
          </a:p>
          <a:p>
            <a:r>
              <a:rPr lang="en-US" i="1" dirty="0" smtClean="0"/>
              <a:t>Micro</a:t>
            </a:r>
            <a:r>
              <a:rPr lang="en-US" dirty="0" smtClean="0"/>
              <a:t>: small </a:t>
            </a:r>
            <a:r>
              <a:rPr lang="en-US" dirty="0"/>
              <a:t>optimizations can have big impact</a:t>
            </a:r>
          </a:p>
          <a:p>
            <a:r>
              <a:rPr lang="en-US" dirty="0" smtClean="0"/>
              <a:t>Applying symbolic execution: </a:t>
            </a:r>
            <a:r>
              <a:rPr lang="en-US" i="1" dirty="0" smtClean="0"/>
              <a:t>verification </a:t>
            </a:r>
            <a:r>
              <a:rPr lang="en-US" i="1" dirty="0"/>
              <a:t>vs </a:t>
            </a:r>
            <a:r>
              <a:rPr lang="en-US" i="1" dirty="0" smtClean="0"/>
              <a:t>bug-finding</a:t>
            </a:r>
            <a:endParaRPr lang="en-US" i="1" dirty="0"/>
          </a:p>
          <a:p>
            <a:pPr lvl="1"/>
            <a:r>
              <a:rPr lang="en-US" dirty="0"/>
              <a:t>Repeated execution of same code paths</a:t>
            </a:r>
          </a:p>
          <a:p>
            <a:pPr lvl="2"/>
            <a:r>
              <a:rPr lang="en-US" dirty="0" smtClean="0"/>
              <a:t>Use canonicalization to better exercise caches</a:t>
            </a:r>
            <a:endParaRPr lang="en-US" dirty="0"/>
          </a:p>
          <a:p>
            <a:pPr lvl="2"/>
            <a:r>
              <a:rPr lang="en-US" dirty="0" smtClean="0"/>
              <a:t>Merge “duplicate” states</a:t>
            </a:r>
            <a:endParaRPr lang="en-US" dirty="0"/>
          </a:p>
          <a:p>
            <a:pPr lvl="1"/>
            <a:r>
              <a:rPr lang="en-US" dirty="0"/>
              <a:t>Memory </a:t>
            </a:r>
            <a:r>
              <a:rPr lang="en-US" dirty="0" smtClean="0"/>
              <a:t>pressure</a:t>
            </a:r>
          </a:p>
          <a:p>
            <a:pPr lvl="2"/>
            <a:r>
              <a:rPr lang="en-US" dirty="0" smtClean="0"/>
              <a:t>Aggressively prune states and constraints</a:t>
            </a:r>
            <a:endParaRPr lang="en-US" dirty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710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686800" cy="4800600"/>
          </a:xfrm>
        </p:spPr>
        <p:txBody>
          <a:bodyPr/>
          <a:lstStyle/>
          <a:p>
            <a:r>
              <a:rPr lang="en-US" i="1" dirty="0" smtClean="0"/>
              <a:t>Introduction</a:t>
            </a:r>
          </a:p>
          <a:p>
            <a:r>
              <a:rPr lang="en-US" i="1" dirty="0" smtClean="0"/>
              <a:t>Symbolic Execution</a:t>
            </a:r>
          </a:p>
          <a:p>
            <a:r>
              <a:rPr lang="en-US" i="1" dirty="0" smtClean="0"/>
              <a:t>Verification Strategies</a:t>
            </a:r>
          </a:p>
          <a:p>
            <a:r>
              <a:rPr lang="en-US" i="1" dirty="0" smtClean="0"/>
              <a:t>Verification Optimizations</a:t>
            </a:r>
          </a:p>
          <a:p>
            <a:r>
              <a:rPr lang="en-US" b="1" i="1" dirty="0" smtClean="0"/>
              <a:t>Case Studies</a:t>
            </a:r>
          </a:p>
          <a:p>
            <a:r>
              <a:rPr lang="en-US" b="1" i="1" dirty="0" smtClean="0"/>
              <a:t>Conclusion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74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629400" y="3048000"/>
            <a:ext cx="1981200" cy="16764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SERVER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762000" y="1676400"/>
            <a:ext cx="762000" cy="609600"/>
            <a:chOff x="4038600" y="990600"/>
            <a:chExt cx="762000" cy="609600"/>
          </a:xfrm>
        </p:grpSpPr>
        <p:sp>
          <p:nvSpPr>
            <p:cNvPr id="57" name="Rectangle 56"/>
            <p:cNvSpPr/>
            <p:nvPr/>
          </p:nvSpPr>
          <p:spPr>
            <a:xfrm>
              <a:off x="4038600" y="990600"/>
              <a:ext cx="762000" cy="533400"/>
            </a:xfrm>
            <a:prstGeom prst="rect">
              <a:avLst/>
            </a:prstGeom>
            <a:ln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114800" y="1045633"/>
              <a:ext cx="609600" cy="414867"/>
            </a:xfrm>
            <a:prstGeom prst="rect">
              <a:avLst/>
            </a:prstGeom>
            <a:ln w="19050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311650" y="1524000"/>
              <a:ext cx="228600" cy="76200"/>
            </a:xfrm>
            <a:prstGeom prst="rect">
              <a:avLst/>
            </a:prstGeom>
            <a:ln w="19050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18"/>
          <p:cNvGrpSpPr/>
          <p:nvPr/>
        </p:nvGrpSpPr>
        <p:grpSpPr>
          <a:xfrm>
            <a:off x="2971800" y="3048000"/>
            <a:ext cx="3312781" cy="2172060"/>
            <a:chOff x="9601200" y="-133350"/>
            <a:chExt cx="4038600" cy="2647950"/>
          </a:xfr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1"/>
            <a:tileRect/>
          </a:gradFill>
        </p:grpSpPr>
        <p:sp>
          <p:nvSpPr>
            <p:cNvPr id="35" name="Oval 34"/>
            <p:cNvSpPr/>
            <p:nvPr/>
          </p:nvSpPr>
          <p:spPr>
            <a:xfrm>
              <a:off x="9601200" y="8382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10782300" y="8382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11963400" y="8382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10896600" y="-133350"/>
              <a:ext cx="2343150" cy="2343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10210800" y="1524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7" name="Curved Connector 196"/>
          <p:cNvCxnSpPr>
            <a:stCxn id="61" idx="2"/>
          </p:cNvCxnSpPr>
          <p:nvPr/>
        </p:nvCxnSpPr>
        <p:spPr>
          <a:xfrm rot="16200000" flipH="1">
            <a:off x="1104900" y="2552700"/>
            <a:ext cx="533400" cy="457200"/>
          </a:xfrm>
          <a:prstGeom prst="curvedConnector3">
            <a:avLst>
              <a:gd name="adj1" fmla="val 50000"/>
            </a:avLst>
          </a:prstGeom>
          <a:ln w="38100">
            <a:solidFill>
              <a:schemeClr val="bg2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1905000" y="1676400"/>
            <a:ext cx="1066800" cy="838200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50800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CONTROL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838200" y="3048000"/>
            <a:ext cx="1905000" cy="16002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CLIENT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Invalid Command Attacks</a:t>
            </a:r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609600" y="1295400"/>
            <a:ext cx="1066800" cy="1219200"/>
          </a:xfrm>
          <a:prstGeom prst="roundRect">
            <a:avLst>
              <a:gd name="adj" fmla="val 0"/>
            </a:avLst>
          </a:prstGeom>
          <a:noFill/>
          <a:ln w="57150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DISPLAY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28" name="Curved Connector 127"/>
          <p:cNvCxnSpPr>
            <a:stCxn id="58" idx="2"/>
            <a:endCxn id="72" idx="0"/>
          </p:cNvCxnSpPr>
          <p:nvPr/>
        </p:nvCxnSpPr>
        <p:spPr>
          <a:xfrm rot="5400000">
            <a:off x="1847850" y="2457450"/>
            <a:ext cx="533400" cy="647700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19600" y="1371600"/>
            <a:ext cx="4419600" cy="120032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+mj-lt"/>
              </a:rPr>
              <a:t>INVALID COMMAND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+mj-lt"/>
              </a:rPr>
              <a:t>Client exhibits behavior, as seen by the server, that is inconsistent with the sanctioned client software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2743200" y="4191000"/>
            <a:ext cx="3886200" cy="0"/>
          </a:xfrm>
          <a:prstGeom prst="straightConnector1">
            <a:avLst/>
          </a:prstGeom>
          <a:ln w="57150" cap="sq">
            <a:solidFill>
              <a:schemeClr val="bg1"/>
            </a:solidFill>
            <a:bevel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2133600" y="1981200"/>
            <a:ext cx="562865" cy="430767"/>
            <a:chOff x="3047478" y="754409"/>
            <a:chExt cx="1204727" cy="921991"/>
          </a:xfrm>
        </p:grpSpPr>
        <p:sp>
          <p:nvSpPr>
            <p:cNvPr id="49" name="Freeform 48"/>
            <p:cNvSpPr/>
            <p:nvPr/>
          </p:nvSpPr>
          <p:spPr>
            <a:xfrm>
              <a:off x="3429000" y="762000"/>
              <a:ext cx="659524" cy="554421"/>
            </a:xfrm>
            <a:custGeom>
              <a:avLst/>
              <a:gdLst>
                <a:gd name="connsiteX0" fmla="*/ 0 w 659524"/>
                <a:gd name="connsiteY0" fmla="*/ 554421 h 554421"/>
                <a:gd name="connsiteX1" fmla="*/ 630621 w 659524"/>
                <a:gd name="connsiteY1" fmla="*/ 475594 h 554421"/>
                <a:gd name="connsiteX2" fmla="*/ 173421 w 659524"/>
                <a:gd name="connsiteY2" fmla="*/ 239111 h 554421"/>
                <a:gd name="connsiteX3" fmla="*/ 409903 w 659524"/>
                <a:gd name="connsiteY3" fmla="*/ 34159 h 554421"/>
                <a:gd name="connsiteX4" fmla="*/ 441435 w 659524"/>
                <a:gd name="connsiteY4" fmla="*/ 34159 h 55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524" h="554421">
                  <a:moveTo>
                    <a:pt x="0" y="554421"/>
                  </a:moveTo>
                  <a:cubicBezTo>
                    <a:pt x="300859" y="541283"/>
                    <a:pt x="601718" y="528146"/>
                    <a:pt x="630621" y="475594"/>
                  </a:cubicBezTo>
                  <a:cubicBezTo>
                    <a:pt x="659524" y="423042"/>
                    <a:pt x="210207" y="312683"/>
                    <a:pt x="173421" y="239111"/>
                  </a:cubicBezTo>
                  <a:cubicBezTo>
                    <a:pt x="136635" y="165539"/>
                    <a:pt x="365234" y="68318"/>
                    <a:pt x="409903" y="34159"/>
                  </a:cubicBezTo>
                  <a:cubicBezTo>
                    <a:pt x="454572" y="0"/>
                    <a:pt x="448003" y="17079"/>
                    <a:pt x="441435" y="34159"/>
                  </a:cubicBezTo>
                </a:path>
              </a:pathLst>
            </a:cu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/>
            <p:cNvSpPr/>
            <p:nvPr/>
          </p:nvSpPr>
          <p:spPr>
            <a:xfrm rot="19921830">
              <a:off x="3047478" y="1201197"/>
              <a:ext cx="820123" cy="457200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Arc 47"/>
            <p:cNvSpPr/>
            <p:nvPr/>
          </p:nvSpPr>
          <p:spPr>
            <a:xfrm rot="10183877">
              <a:off x="3414005" y="754409"/>
              <a:ext cx="838200" cy="762000"/>
            </a:xfrm>
            <a:prstGeom prst="arc">
              <a:avLst>
                <a:gd name="adj1" fmla="val 17717283"/>
                <a:gd name="adj2" fmla="val 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3124200" y="1193800"/>
              <a:ext cx="685800" cy="482600"/>
            </a:xfrm>
            <a:custGeom>
              <a:avLst/>
              <a:gdLst>
                <a:gd name="connsiteX0" fmla="*/ 504497 w 504497"/>
                <a:gd name="connsiteY0" fmla="*/ 0 h 346842"/>
                <a:gd name="connsiteX1" fmla="*/ 141890 w 504497"/>
                <a:gd name="connsiteY1" fmla="*/ 126125 h 346842"/>
                <a:gd name="connsiteX2" fmla="*/ 0 w 504497"/>
                <a:gd name="connsiteY2" fmla="*/ 346842 h 346842"/>
                <a:gd name="connsiteX0" fmla="*/ 504497 w 504497"/>
                <a:gd name="connsiteY0" fmla="*/ 0 h 346842"/>
                <a:gd name="connsiteX1" fmla="*/ 224221 w 504497"/>
                <a:gd name="connsiteY1" fmla="*/ 115614 h 346842"/>
                <a:gd name="connsiteX2" fmla="*/ 0 w 504497"/>
                <a:gd name="connsiteY2" fmla="*/ 346842 h 346842"/>
                <a:gd name="connsiteX0" fmla="*/ 504497 w 504497"/>
                <a:gd name="connsiteY0" fmla="*/ 0 h 346842"/>
                <a:gd name="connsiteX1" fmla="*/ 369030 w 504497"/>
                <a:gd name="connsiteY1" fmla="*/ 48173 h 346842"/>
                <a:gd name="connsiteX2" fmla="*/ 224221 w 504497"/>
                <a:gd name="connsiteY2" fmla="*/ 115614 h 346842"/>
                <a:gd name="connsiteX3" fmla="*/ 0 w 504497"/>
                <a:gd name="connsiteY3" fmla="*/ 346842 h 346842"/>
                <a:gd name="connsiteX0" fmla="*/ 504497 w 504497"/>
                <a:gd name="connsiteY0" fmla="*/ 19269 h 366111"/>
                <a:gd name="connsiteX1" fmla="*/ 392387 w 504497"/>
                <a:gd name="connsiteY1" fmla="*/ 19269 h 366111"/>
                <a:gd name="connsiteX2" fmla="*/ 224221 w 504497"/>
                <a:gd name="connsiteY2" fmla="*/ 134883 h 366111"/>
                <a:gd name="connsiteX3" fmla="*/ 0 w 504497"/>
                <a:gd name="connsiteY3" fmla="*/ 366111 h 36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4497" h="366111">
                  <a:moveTo>
                    <a:pt x="504497" y="19269"/>
                  </a:moveTo>
                  <a:cubicBezTo>
                    <a:pt x="481919" y="27298"/>
                    <a:pt x="439100" y="0"/>
                    <a:pt x="392387" y="19269"/>
                  </a:cubicBezTo>
                  <a:cubicBezTo>
                    <a:pt x="345674" y="38538"/>
                    <a:pt x="289619" y="77076"/>
                    <a:pt x="224221" y="134883"/>
                  </a:cubicBezTo>
                  <a:cubicBezTo>
                    <a:pt x="158823" y="192690"/>
                    <a:pt x="28903" y="284656"/>
                    <a:pt x="0" y="366111"/>
                  </a:cubicBezTo>
                </a:path>
              </a:pathLst>
            </a:cu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966747" y="3657600"/>
            <a:ext cx="1676400" cy="5334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1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code +data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2667000" y="1828800"/>
            <a:ext cx="1447799" cy="685800"/>
            <a:chOff x="3505200" y="4876800"/>
            <a:chExt cx="1838451" cy="685800"/>
          </a:xfrm>
          <a:solidFill>
            <a:schemeClr val="accent3"/>
          </a:solidFill>
        </p:grpSpPr>
        <p:sp>
          <p:nvSpPr>
            <p:cNvPr id="75" name="Right Arrow 74"/>
            <p:cNvSpPr/>
            <p:nvPr/>
          </p:nvSpPr>
          <p:spPr>
            <a:xfrm rot="10800000">
              <a:off x="3505200" y="4876800"/>
              <a:ext cx="1838451" cy="685800"/>
            </a:xfrm>
            <a:prstGeom prst="rightArrow">
              <a:avLst>
                <a:gd name="adj1" fmla="val 67439"/>
                <a:gd name="adj2" fmla="val 71727"/>
              </a:avLst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056733" y="5029200"/>
              <a:ext cx="1281581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2"/>
                  </a:solidFill>
                  <a:latin typeface="+mj-lt"/>
                </a:rPr>
                <a:t>USER</a:t>
              </a:r>
              <a:endParaRPr lang="en-US" sz="1400" b="1" dirty="0">
                <a:solidFill>
                  <a:schemeClr val="bg2"/>
                </a:solidFill>
                <a:latin typeface="+mj-lt"/>
              </a:endParaRPr>
            </a:p>
          </p:txBody>
        </p:sp>
      </p:grpSp>
      <p:sp>
        <p:nvSpPr>
          <p:cNvPr id="77" name="Rectangle 76"/>
          <p:cNvSpPr/>
          <p:nvPr/>
        </p:nvSpPr>
        <p:spPr>
          <a:xfrm>
            <a:off x="6781800" y="3657600"/>
            <a:ext cx="1676400" cy="5334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1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code +data</a:t>
            </a:r>
          </a:p>
        </p:txBody>
      </p:sp>
      <p:sp>
        <p:nvSpPr>
          <p:cNvPr id="80" name="Rectangle 79"/>
          <p:cNvSpPr/>
          <p:nvPr/>
        </p:nvSpPr>
        <p:spPr>
          <a:xfrm>
            <a:off x="966747" y="3657600"/>
            <a:ext cx="1676400" cy="53340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1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code +data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2514600" y="3352800"/>
            <a:ext cx="1838451" cy="685800"/>
            <a:chOff x="3505200" y="4876800"/>
            <a:chExt cx="1838451" cy="685800"/>
          </a:xfrm>
        </p:grpSpPr>
        <p:sp>
          <p:nvSpPr>
            <p:cNvPr id="53" name="Right Arrow 52"/>
            <p:cNvSpPr/>
            <p:nvPr/>
          </p:nvSpPr>
          <p:spPr>
            <a:xfrm rot="10800000">
              <a:off x="3505200" y="4876800"/>
              <a:ext cx="1838451" cy="685800"/>
            </a:xfrm>
            <a:prstGeom prst="rightArrow">
              <a:avLst>
                <a:gd name="adj1" fmla="val 67439"/>
                <a:gd name="adj2" fmla="val 71727"/>
              </a:avLst>
            </a:prstGeom>
            <a:solidFill>
              <a:schemeClr val="accent2"/>
            </a:solidFill>
            <a:ln>
              <a:solidFill>
                <a:schemeClr val="bg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810000" y="5029200"/>
              <a:ext cx="1528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2"/>
                  </a:solidFill>
                  <a:latin typeface="+mj-lt"/>
                </a:rPr>
                <a:t>ATTACKER</a:t>
              </a:r>
              <a:endParaRPr lang="en-US" sz="1200" b="1" dirty="0">
                <a:solidFill>
                  <a:schemeClr val="bg2"/>
                </a:solidFill>
                <a:latin typeface="+mj-lt"/>
              </a:endParaRPr>
            </a:p>
          </p:txBody>
        </p:sp>
      </p:grpSp>
      <p:sp>
        <p:nvSpPr>
          <p:cNvPr id="82" name="Rectangle 81"/>
          <p:cNvSpPr/>
          <p:nvPr/>
        </p:nvSpPr>
        <p:spPr>
          <a:xfrm>
            <a:off x="6781800" y="3657600"/>
            <a:ext cx="1676400" cy="533400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1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code +data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468128" y="4038600"/>
            <a:ext cx="3048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2" grpId="0" animBg="1"/>
      <p:bldP spid="4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Verifier Implementation: </a:t>
            </a:r>
            <a:r>
              <a:rPr lang="en-US" i="1" dirty="0" smtClean="0"/>
              <a:t>Cliver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48" y="1300340"/>
            <a:ext cx="4028372" cy="4800600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b="1" dirty="0" smtClean="0"/>
              <a:t>Cli</a:t>
            </a:r>
            <a:r>
              <a:rPr lang="en-US" dirty="0" smtClean="0"/>
              <a:t>ent-</a:t>
            </a:r>
            <a:r>
              <a:rPr lang="en-US" b="1" dirty="0" smtClean="0"/>
              <a:t>Ver</a:t>
            </a:r>
            <a:r>
              <a:rPr lang="en-US" dirty="0" smtClean="0"/>
              <a:t>ification”</a:t>
            </a:r>
          </a:p>
          <a:p>
            <a:r>
              <a:rPr lang="en-US" dirty="0"/>
              <a:t>Built upon KLEE </a:t>
            </a:r>
            <a:endParaRPr lang="en-US" dirty="0" smtClean="0"/>
          </a:p>
          <a:p>
            <a:pPr lvl="1"/>
            <a:r>
              <a:rPr lang="en-US" dirty="0"/>
              <a:t>[</a:t>
            </a:r>
            <a:r>
              <a:rPr lang="en-US" dirty="0" smtClean="0"/>
              <a:t>Cadar </a:t>
            </a:r>
            <a:r>
              <a:rPr lang="en-US" dirty="0"/>
              <a:t>et al. </a:t>
            </a:r>
            <a:r>
              <a:rPr lang="en-US" dirty="0" smtClean="0"/>
              <a:t>2008]</a:t>
            </a:r>
            <a:endParaRPr lang="en-US" dirty="0"/>
          </a:p>
          <a:p>
            <a:r>
              <a:rPr lang="en-US" dirty="0" smtClean="0"/>
              <a:t>Implements optimistic verification</a:t>
            </a:r>
          </a:p>
          <a:p>
            <a:r>
              <a:rPr lang="en-US" dirty="0" smtClean="0"/>
              <a:t>Clients under test compiled into LLVM bitcode</a:t>
            </a:r>
          </a:p>
        </p:txBody>
      </p:sp>
      <p:cxnSp>
        <p:nvCxnSpPr>
          <p:cNvPr id="4" name="Straight Arrow Connector 17"/>
          <p:cNvCxnSpPr>
            <a:stCxn id="21" idx="0"/>
          </p:cNvCxnSpPr>
          <p:nvPr/>
        </p:nvCxnSpPr>
        <p:spPr>
          <a:xfrm flipV="1">
            <a:off x="5801442" y="4062497"/>
            <a:ext cx="4180" cy="41927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17"/>
          <p:cNvCxnSpPr>
            <a:stCxn id="23" idx="0"/>
          </p:cNvCxnSpPr>
          <p:nvPr/>
        </p:nvCxnSpPr>
        <p:spPr>
          <a:xfrm flipH="1" flipV="1">
            <a:off x="7964590" y="4062498"/>
            <a:ext cx="8520" cy="41927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17"/>
          <p:cNvCxnSpPr/>
          <p:nvPr/>
        </p:nvCxnSpPr>
        <p:spPr>
          <a:xfrm flipH="1" flipV="1">
            <a:off x="6923813" y="4062497"/>
            <a:ext cx="5243" cy="41927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17"/>
          <p:cNvCxnSpPr/>
          <p:nvPr/>
        </p:nvCxnSpPr>
        <p:spPr>
          <a:xfrm>
            <a:off x="5016093" y="2545728"/>
            <a:ext cx="370213" cy="487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lternate Process 7"/>
          <p:cNvSpPr/>
          <p:nvPr/>
        </p:nvSpPr>
        <p:spPr>
          <a:xfrm>
            <a:off x="5386306" y="1923084"/>
            <a:ext cx="3093070" cy="125502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9" name="Straight Arrow Connector 17"/>
          <p:cNvCxnSpPr>
            <a:stCxn id="20" idx="3"/>
          </p:cNvCxnSpPr>
          <p:nvPr/>
        </p:nvCxnSpPr>
        <p:spPr>
          <a:xfrm>
            <a:off x="4895386" y="3749719"/>
            <a:ext cx="71908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lternate Process 9"/>
          <p:cNvSpPr/>
          <p:nvPr/>
        </p:nvSpPr>
        <p:spPr>
          <a:xfrm>
            <a:off x="5363155" y="4481770"/>
            <a:ext cx="876574" cy="451882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Network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1" name="Document 10"/>
          <p:cNvSpPr/>
          <p:nvPr/>
        </p:nvSpPr>
        <p:spPr>
          <a:xfrm>
            <a:off x="3904106" y="3311753"/>
            <a:ext cx="991280" cy="87593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Bitcode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Document 11"/>
          <p:cNvSpPr/>
          <p:nvPr/>
        </p:nvSpPr>
        <p:spPr>
          <a:xfrm>
            <a:off x="7581152" y="4481770"/>
            <a:ext cx="783916" cy="61187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Library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Bitcode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3" name="Alternate Process 12"/>
          <p:cNvSpPr/>
          <p:nvPr/>
        </p:nvSpPr>
        <p:spPr>
          <a:xfrm>
            <a:off x="5386306" y="3323824"/>
            <a:ext cx="3093070" cy="949591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KLEE Symbolic Virtual Machine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34293" y="1228602"/>
            <a:ext cx="3588151" cy="412058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Multidocument 14"/>
          <p:cNvSpPr/>
          <p:nvPr/>
        </p:nvSpPr>
        <p:spPr>
          <a:xfrm>
            <a:off x="3886200" y="4321776"/>
            <a:ext cx="1129893" cy="771871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Message Trace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7"/>
          <p:cNvCxnSpPr>
            <a:stCxn id="31" idx="3"/>
            <a:endCxn id="21" idx="1"/>
          </p:cNvCxnSpPr>
          <p:nvPr/>
        </p:nvCxnSpPr>
        <p:spPr>
          <a:xfrm flipV="1">
            <a:off x="5016093" y="4707711"/>
            <a:ext cx="347062" cy="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/>
          <p:cNvSpPr/>
          <p:nvPr/>
        </p:nvSpPr>
        <p:spPr>
          <a:xfrm>
            <a:off x="7462601" y="3650174"/>
            <a:ext cx="190442" cy="484946"/>
          </a:xfrm>
          <a:prstGeom prst="rightBrace">
            <a:avLst>
              <a:gd name="adj1" fmla="val 8264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596222" y="3672539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 smtClean="0"/>
              <a:t>Execution</a:t>
            </a:r>
          </a:p>
          <a:p>
            <a:pPr algn="ctr"/>
            <a:r>
              <a:rPr lang="en-US" sz="1200" i="1" dirty="0" smtClean="0"/>
              <a:t>States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01127" y="3749719"/>
            <a:ext cx="273942" cy="3031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959942" y="3749719"/>
            <a:ext cx="273942" cy="3031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333167" y="3749719"/>
            <a:ext cx="273942" cy="303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26818" y="3749719"/>
            <a:ext cx="273942" cy="3031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625029" y="3662387"/>
            <a:ext cx="537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000" dirty="0" smtClean="0"/>
              <a:t>…</a:t>
            </a:r>
            <a:endParaRPr lang="en-US" sz="2000" dirty="0"/>
          </a:p>
        </p:txBody>
      </p:sp>
      <p:sp>
        <p:nvSpPr>
          <p:cNvPr id="24" name="Multidocument 23"/>
          <p:cNvSpPr/>
          <p:nvPr/>
        </p:nvSpPr>
        <p:spPr>
          <a:xfrm>
            <a:off x="3886200" y="2159792"/>
            <a:ext cx="1129893" cy="771871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Training Data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Alternate Process 24"/>
          <p:cNvSpPr/>
          <p:nvPr/>
        </p:nvSpPr>
        <p:spPr>
          <a:xfrm>
            <a:off x="6454791" y="4481770"/>
            <a:ext cx="948530" cy="451882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OS / Env.</a:t>
            </a: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6144372" y="2255242"/>
            <a:ext cx="146516" cy="146531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6433714" y="2061903"/>
            <a:ext cx="146516" cy="146531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6558773" y="2186975"/>
            <a:ext cx="174752" cy="89726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6269431" y="2186975"/>
            <a:ext cx="185739" cy="89726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0" name="Oval 29"/>
          <p:cNvSpPr>
            <a:spLocks noChangeAspect="1"/>
          </p:cNvSpPr>
          <p:nvPr/>
        </p:nvSpPr>
        <p:spPr>
          <a:xfrm>
            <a:off x="6712065" y="2255242"/>
            <a:ext cx="146531" cy="146531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983245" y="2450808"/>
            <a:ext cx="146516" cy="146531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6269431" y="2380314"/>
            <a:ext cx="57525" cy="91953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6108304" y="2380314"/>
            <a:ext cx="57525" cy="91953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4" name="Oval 33"/>
          <p:cNvSpPr>
            <a:spLocks noChangeAspect="1"/>
          </p:cNvSpPr>
          <p:nvPr/>
        </p:nvSpPr>
        <p:spPr>
          <a:xfrm>
            <a:off x="6305499" y="2450808"/>
            <a:ext cx="146516" cy="1465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6548306" y="2450808"/>
            <a:ext cx="146516" cy="1465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6837137" y="2380314"/>
            <a:ext cx="54882" cy="91953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6673365" y="2380314"/>
            <a:ext cx="60159" cy="91953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8" name="Oval 37"/>
          <p:cNvSpPr>
            <a:spLocks noChangeAspect="1"/>
          </p:cNvSpPr>
          <p:nvPr/>
        </p:nvSpPr>
        <p:spPr>
          <a:xfrm>
            <a:off x="6870560" y="2450808"/>
            <a:ext cx="146531" cy="146531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5695866" y="2650038"/>
            <a:ext cx="146516" cy="146531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6108304" y="2575880"/>
            <a:ext cx="176712" cy="95617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5820925" y="2575880"/>
            <a:ext cx="183777" cy="95617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2" name="Oval 41"/>
          <p:cNvSpPr>
            <a:spLocks noChangeAspect="1"/>
          </p:cNvSpPr>
          <p:nvPr/>
        </p:nvSpPr>
        <p:spPr>
          <a:xfrm>
            <a:off x="6263559" y="2650038"/>
            <a:ext cx="146516" cy="146531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5534739" y="2846031"/>
            <a:ext cx="146516" cy="1465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5820925" y="2775110"/>
            <a:ext cx="57525" cy="92381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659798" y="2775110"/>
            <a:ext cx="57525" cy="92381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6" name="Oval 45"/>
          <p:cNvSpPr>
            <a:spLocks noChangeAspect="1"/>
          </p:cNvSpPr>
          <p:nvPr/>
        </p:nvSpPr>
        <p:spPr>
          <a:xfrm>
            <a:off x="5856993" y="2846031"/>
            <a:ext cx="146516" cy="1465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6099800" y="2846031"/>
            <a:ext cx="146516" cy="1465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6388618" y="2775110"/>
            <a:ext cx="54893" cy="92381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6224859" y="2775110"/>
            <a:ext cx="60157" cy="92381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50" name="Oval 49"/>
          <p:cNvSpPr>
            <a:spLocks noChangeAspect="1"/>
          </p:cNvSpPr>
          <p:nvPr/>
        </p:nvSpPr>
        <p:spPr>
          <a:xfrm>
            <a:off x="6422054" y="2846031"/>
            <a:ext cx="146516" cy="146531"/>
          </a:xfrm>
          <a:prstGeom prst="ellipse">
            <a:avLst/>
          </a:prstGeom>
          <a:solidFill>
            <a:schemeClr val="tx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6995632" y="2575880"/>
            <a:ext cx="89414" cy="96471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52" name="Oval 51"/>
          <p:cNvSpPr>
            <a:spLocks noChangeAspect="1"/>
          </p:cNvSpPr>
          <p:nvPr/>
        </p:nvSpPr>
        <p:spPr>
          <a:xfrm>
            <a:off x="7063587" y="2650892"/>
            <a:ext cx="146531" cy="146531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6899828" y="2846031"/>
            <a:ext cx="146516" cy="1465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7188659" y="2775964"/>
            <a:ext cx="54880" cy="91526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7024887" y="2775964"/>
            <a:ext cx="60159" cy="91526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56" name="Oval 55"/>
          <p:cNvSpPr>
            <a:spLocks noChangeAspect="1"/>
          </p:cNvSpPr>
          <p:nvPr/>
        </p:nvSpPr>
        <p:spPr>
          <a:xfrm>
            <a:off x="7222082" y="2846031"/>
            <a:ext cx="146516" cy="1465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6706308" y="2654011"/>
            <a:ext cx="146516" cy="1465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6831367" y="2575880"/>
            <a:ext cx="60652" cy="99590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59" name="TextBox 58"/>
          <p:cNvSpPr txBox="1"/>
          <p:nvPr/>
        </p:nvSpPr>
        <p:spPr>
          <a:xfrm>
            <a:off x="7613053" y="2336321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 smtClean="0"/>
              <a:t>Execution</a:t>
            </a:r>
          </a:p>
          <a:p>
            <a:pPr algn="ctr"/>
            <a:r>
              <a:rPr lang="en-US" sz="1200" i="1" dirty="0" smtClean="0"/>
              <a:t>Paths</a:t>
            </a:r>
          </a:p>
        </p:txBody>
      </p:sp>
      <p:sp>
        <p:nvSpPr>
          <p:cNvPr id="60" name="Right Brace 59"/>
          <p:cNvSpPr/>
          <p:nvPr/>
        </p:nvSpPr>
        <p:spPr>
          <a:xfrm>
            <a:off x="7454628" y="2248050"/>
            <a:ext cx="198415" cy="720886"/>
          </a:xfrm>
          <a:prstGeom prst="rightBrace">
            <a:avLst>
              <a:gd name="adj1" fmla="val 8264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465995" y="137964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16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Studies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4849152"/>
              </p:ext>
            </p:extLst>
          </p:nvPr>
        </p:nvGraphicFramePr>
        <p:xfrm>
          <a:off x="242887" y="1132458"/>
          <a:ext cx="8610599" cy="1906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capman3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2125" y="3343275"/>
            <a:ext cx="2089150" cy="2005584"/>
          </a:xfrm>
          <a:prstGeom prst="rect">
            <a:avLst/>
          </a:prstGeom>
        </p:spPr>
      </p:pic>
      <p:pic>
        <p:nvPicPr>
          <p:cNvPr id="7" name="Picture 2" descr="http://screenshots.debian.net/screenshots/t/tetrinet-client/430_larg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43237" y="3320034"/>
            <a:ext cx="2590800" cy="2095243"/>
          </a:xfrm>
          <a:prstGeom prst="rect">
            <a:avLst/>
          </a:prstGeom>
          <a:noFill/>
        </p:spPr>
      </p:pic>
      <p:pic>
        <p:nvPicPr>
          <p:cNvPr id="8" name="Picture 7" descr="xpilot.g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43599" y="3320034"/>
            <a:ext cx="2895600" cy="20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1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8"/>
          <p:cNvGrpSpPr/>
          <p:nvPr/>
        </p:nvGrpSpPr>
        <p:grpSpPr>
          <a:xfrm>
            <a:off x="2895599" y="1219200"/>
            <a:ext cx="3312781" cy="2172060"/>
            <a:chOff x="9601200" y="-133350"/>
            <a:chExt cx="4038600" cy="2647950"/>
          </a:xfr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1"/>
            <a:tileRect/>
          </a:gradFill>
        </p:grpSpPr>
        <p:sp>
          <p:nvSpPr>
            <p:cNvPr id="20" name="Oval 19"/>
            <p:cNvSpPr/>
            <p:nvPr/>
          </p:nvSpPr>
          <p:spPr>
            <a:xfrm>
              <a:off x="9601200" y="8382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10782300" y="8382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1963400" y="8382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10896600" y="-133350"/>
              <a:ext cx="2343150" cy="2343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0210800" y="1524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2133600" y="20574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Performance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34" idx="3"/>
            <a:endCxn id="33" idx="1"/>
          </p:cNvCxnSpPr>
          <p:nvPr/>
        </p:nvCxnSpPr>
        <p:spPr>
          <a:xfrm>
            <a:off x="2438399" y="2191988"/>
            <a:ext cx="4114801" cy="1175"/>
          </a:xfrm>
          <a:prstGeom prst="straightConnector1">
            <a:avLst/>
          </a:prstGeom>
          <a:ln w="57150" cap="sq">
            <a:solidFill>
              <a:schemeClr val="bg1"/>
            </a:solidFill>
            <a:bevel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705600" y="24384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133600" y="20574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133600" y="20574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086600" y="24384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 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696200" y="24384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6553200" y="3962400"/>
            <a:ext cx="1981200" cy="1295400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VERIFIER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485011" y="3390852"/>
            <a:ext cx="2532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+mn-lt"/>
              </a:rPr>
              <a:t>Verification Cost</a:t>
            </a:r>
            <a:endParaRPr lang="en-US" b="1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1257300" y="3962400"/>
            <a:ext cx="0" cy="137160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933450" y="5010150"/>
            <a:ext cx="3962400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333500" y="5105400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chemeClr val="bg1"/>
                </a:solidFill>
                <a:latin typeface="+mn-lt"/>
              </a:rPr>
              <a:t>Time</a:t>
            </a:r>
            <a:endParaRPr lang="en-US" sz="2800" b="1" i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76300" y="3962400"/>
            <a:ext cx="38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+mn-lt"/>
              </a:rPr>
              <a:t>3</a:t>
            </a:r>
          </a:p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+mn-lt"/>
              </a:rPr>
              <a:t>2</a:t>
            </a:r>
          </a:p>
          <a:p>
            <a:pPr algn="ctr"/>
            <a:r>
              <a:rPr lang="en-US" sz="2000" i="1" dirty="0" smtClean="0">
                <a:solidFill>
                  <a:schemeClr val="bg1"/>
                </a:solidFill>
                <a:latin typeface="+mn-lt"/>
              </a:rPr>
              <a:t>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400300" y="4343400"/>
            <a:ext cx="990600" cy="228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7" name="Rectangle 66"/>
          <p:cNvSpPr/>
          <p:nvPr/>
        </p:nvSpPr>
        <p:spPr>
          <a:xfrm>
            <a:off x="1866901" y="4343400"/>
            <a:ext cx="521400" cy="228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69" name="Rectangle 68"/>
          <p:cNvSpPr/>
          <p:nvPr/>
        </p:nvSpPr>
        <p:spPr>
          <a:xfrm>
            <a:off x="2781300" y="4038600"/>
            <a:ext cx="628651" cy="228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6" name="Rectangle 105"/>
          <p:cNvSpPr/>
          <p:nvPr/>
        </p:nvSpPr>
        <p:spPr>
          <a:xfrm>
            <a:off x="1371600" y="4648200"/>
            <a:ext cx="990600" cy="228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7" name="Rectangle 106"/>
          <p:cNvSpPr/>
          <p:nvPr/>
        </p:nvSpPr>
        <p:spPr>
          <a:xfrm>
            <a:off x="3429000" y="4038600"/>
            <a:ext cx="800100" cy="228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1" name="Left Brace 110"/>
          <p:cNvSpPr/>
          <p:nvPr/>
        </p:nvSpPr>
        <p:spPr>
          <a:xfrm rot="5400000">
            <a:off x="3707129" y="3455671"/>
            <a:ext cx="243842" cy="762000"/>
          </a:xfrm>
          <a:prstGeom prst="leftBrace">
            <a:avLst>
              <a:gd name="adj1" fmla="val 55207"/>
              <a:gd name="adj2" fmla="val 5000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2590800" y="4629150"/>
            <a:ext cx="25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+mn-lt"/>
              </a:rPr>
              <a:t>Verification Delay</a:t>
            </a:r>
            <a:endParaRPr lang="en-US" b="1" dirty="0">
              <a:latin typeface="+mn-lt"/>
            </a:endParaRPr>
          </a:p>
        </p:txBody>
      </p:sp>
      <p:sp>
        <p:nvSpPr>
          <p:cNvPr id="113" name="Left Brace 112"/>
          <p:cNvSpPr/>
          <p:nvPr/>
        </p:nvSpPr>
        <p:spPr>
          <a:xfrm rot="16200000">
            <a:off x="3402329" y="3836671"/>
            <a:ext cx="243842" cy="1371600"/>
          </a:xfrm>
          <a:prstGeom prst="leftBrace">
            <a:avLst>
              <a:gd name="adj1" fmla="val 7812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57199" y="1600200"/>
            <a:ext cx="1981200" cy="1183575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33" name="Rectangle 32"/>
          <p:cNvSpPr/>
          <p:nvPr/>
        </p:nvSpPr>
        <p:spPr>
          <a:xfrm>
            <a:off x="6553200" y="1602550"/>
            <a:ext cx="1981200" cy="1181225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SERVER</a:t>
            </a:r>
            <a:endParaRPr lang="en-US" sz="2800" dirty="0"/>
          </a:p>
        </p:txBody>
      </p:sp>
      <p:sp>
        <p:nvSpPr>
          <p:cNvPr id="51" name="Rectangle 50"/>
          <p:cNvSpPr/>
          <p:nvPr/>
        </p:nvSpPr>
        <p:spPr>
          <a:xfrm>
            <a:off x="6553200" y="3200400"/>
            <a:ext cx="1981200" cy="762000"/>
          </a:xfrm>
          <a:prstGeom prst="rect">
            <a:avLst/>
          </a:prstGeom>
          <a:noFill/>
          <a:ln w="57150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MESSAGE QUEUE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7391400" y="2819401"/>
            <a:ext cx="0" cy="380999"/>
          </a:xfrm>
          <a:prstGeom prst="straightConnector1">
            <a:avLst/>
          </a:prstGeom>
          <a:ln w="57150" cap="sq">
            <a:solidFill>
              <a:schemeClr val="bg1"/>
            </a:solidFill>
            <a:bevel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652084" y="2743200"/>
            <a:ext cx="0" cy="457200"/>
          </a:xfrm>
          <a:prstGeom prst="straightConnector1">
            <a:avLst/>
          </a:prstGeom>
          <a:ln w="57150" cap="sq">
            <a:solidFill>
              <a:schemeClr val="bg1"/>
            </a:solidFill>
            <a:bevel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7" grpId="0"/>
      <p:bldP spid="58" grpId="0"/>
      <p:bldP spid="66" grpId="0" animBg="1"/>
      <p:bldP spid="67" grpId="0" animBg="1"/>
      <p:bldP spid="69" grpId="0" animBg="1"/>
      <p:bldP spid="106" grpId="0" animBg="1"/>
      <p:bldP spid="107" grpId="0" animBg="1"/>
      <p:bldP spid="111" grpId="0" animBg="1"/>
      <p:bldP spid="112" grpId="0"/>
      <p:bldP spid="1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Studies: 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Experiment </a:t>
            </a:r>
            <a:r>
              <a:rPr lang="en-US" b="1" dirty="0" smtClean="0"/>
              <a:t>setup</a:t>
            </a:r>
            <a:endParaRPr lang="en-US" b="1" dirty="0"/>
          </a:p>
          <a:p>
            <a:pPr lvl="1"/>
            <a:r>
              <a:rPr lang="en-US" b="1" dirty="0"/>
              <a:t>User generated</a:t>
            </a:r>
          </a:p>
          <a:p>
            <a:pPr lvl="1"/>
            <a:r>
              <a:rPr lang="en-US" b="1" dirty="0" smtClean="0"/>
              <a:t>k-fold cross validation</a:t>
            </a:r>
          </a:p>
          <a:p>
            <a:r>
              <a:rPr lang="en-US" b="1" dirty="0" smtClean="0"/>
              <a:t>Configurations</a:t>
            </a:r>
          </a:p>
          <a:p>
            <a:pPr lvl="1"/>
            <a:r>
              <a:rPr lang="en-US" b="1" dirty="0" smtClean="0"/>
              <a:t>Guided Single-thread</a:t>
            </a:r>
          </a:p>
          <a:p>
            <a:pPr lvl="1"/>
            <a:r>
              <a:rPr lang="en-US" b="1" dirty="0" smtClean="0"/>
              <a:t>Guided Parallel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TetriNET: Single-thread</a:t>
            </a:r>
            <a:endParaRPr lang="en-US" dirty="0"/>
          </a:p>
        </p:txBody>
      </p:sp>
      <p:pic>
        <p:nvPicPr>
          <p:cNvPr id="5" name="Content Placeholder 4" descr="tetrinet_boxplot_bar_alt_Delay_Default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3505200"/>
            <a:ext cx="5029200" cy="2514600"/>
          </a:xfrm>
        </p:spPr>
      </p:pic>
      <p:pic>
        <p:nvPicPr>
          <p:cNvPr id="318465" name="Picture 1" descr="C:\Users\rac\Dropbox\files\desktop\NDSS13\presentation graphs\tetrinet_boxplot_bar_alt_log_Time_Defaul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990600"/>
            <a:ext cx="5029200" cy="25146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 rot="16200000">
            <a:off x="-273634" y="1735723"/>
            <a:ext cx="1066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Cost (s)</a:t>
            </a:r>
            <a:endParaRPr lang="en-US" sz="16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029200" y="1242218"/>
            <a:ext cx="4038600" cy="4525963"/>
          </a:xfrm>
        </p:spPr>
        <p:txBody>
          <a:bodyPr/>
          <a:lstStyle/>
          <a:p>
            <a:pPr lvl="0"/>
            <a:r>
              <a:rPr lang="en-US" sz="2400" dirty="0" smtClean="0"/>
              <a:t>20 Experiments </a:t>
            </a:r>
          </a:p>
          <a:p>
            <a:pPr lvl="1"/>
            <a:r>
              <a:rPr lang="en-US" sz="2000" dirty="0" smtClean="0"/>
              <a:t>400 points per bin</a:t>
            </a:r>
          </a:p>
          <a:p>
            <a:r>
              <a:rPr lang="en-US" sz="2400" dirty="0" smtClean="0"/>
              <a:t>Game time: ~6.5 minutes</a:t>
            </a:r>
          </a:p>
          <a:p>
            <a:pPr lvl="0"/>
            <a:r>
              <a:rPr lang="en-US" sz="2400" dirty="0" smtClean="0"/>
              <a:t>Average verification cost is less than intermessage time of 1.6 seconds</a:t>
            </a:r>
          </a:p>
          <a:p>
            <a:pPr lvl="1"/>
            <a:r>
              <a:rPr lang="en-US" sz="2000" dirty="0" smtClean="0"/>
              <a:t>Worst case cost &gt; 100 sec</a:t>
            </a:r>
          </a:p>
          <a:p>
            <a:pPr lvl="0"/>
            <a:r>
              <a:rPr lang="en-US" sz="2400" dirty="0" smtClean="0"/>
              <a:t>Delay increases over time</a:t>
            </a:r>
          </a:p>
          <a:p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Tetrinet: Parallel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5029200" cy="2514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5200"/>
            <a:ext cx="5029200" cy="2514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273634" y="1735723"/>
            <a:ext cx="1066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Cost (s)</a:t>
            </a:r>
            <a:endParaRPr lang="en-US" sz="1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242218"/>
            <a:ext cx="4495800" cy="4525963"/>
          </a:xfrm>
        </p:spPr>
        <p:txBody>
          <a:bodyPr/>
          <a:lstStyle/>
          <a:p>
            <a:pPr lvl="0"/>
            <a:r>
              <a:rPr lang="en-US" sz="2000" dirty="0" smtClean="0"/>
              <a:t>16 worker threads</a:t>
            </a:r>
          </a:p>
          <a:p>
            <a:pPr lvl="0"/>
            <a:r>
              <a:rPr lang="en-US" sz="2000" dirty="0" smtClean="0"/>
              <a:t>Verification cost</a:t>
            </a:r>
          </a:p>
          <a:p>
            <a:pPr lvl="1"/>
            <a:r>
              <a:rPr lang="en-US" sz="1800" dirty="0" smtClean="0"/>
              <a:t>Max cost: &gt;100 secs. to 12 secs.</a:t>
            </a:r>
          </a:p>
          <a:p>
            <a:pPr lvl="1"/>
            <a:r>
              <a:rPr lang="en-US" sz="1800" b="1" dirty="0" smtClean="0"/>
              <a:t>10X</a:t>
            </a:r>
            <a:r>
              <a:rPr lang="en-US" sz="1800" dirty="0" smtClean="0"/>
              <a:t> improvement</a:t>
            </a:r>
          </a:p>
          <a:p>
            <a:r>
              <a:rPr lang="en-US" sz="2000" dirty="0" smtClean="0"/>
              <a:t>Verification delay</a:t>
            </a:r>
          </a:p>
          <a:p>
            <a:pPr lvl="1"/>
            <a:r>
              <a:rPr lang="en-US" sz="1800" dirty="0" smtClean="0"/>
              <a:t>Max delay : &gt;400 secs. to 13 secs.</a:t>
            </a:r>
          </a:p>
          <a:p>
            <a:pPr lvl="1"/>
            <a:r>
              <a:rPr lang="en-US" sz="1800" dirty="0" smtClean="0"/>
              <a:t>Over</a:t>
            </a:r>
            <a:r>
              <a:rPr lang="en-US" sz="1800" b="1" dirty="0" smtClean="0"/>
              <a:t> 25X</a:t>
            </a:r>
            <a:r>
              <a:rPr lang="en-US" sz="1800" dirty="0" smtClean="0"/>
              <a:t> improvement </a:t>
            </a:r>
            <a:r>
              <a:rPr lang="en-US" sz="1800" dirty="0"/>
              <a:t>over single-threaded worst </a:t>
            </a:r>
            <a:r>
              <a:rPr lang="en-US" sz="1800" dirty="0" smtClean="0"/>
              <a:t>case!</a:t>
            </a:r>
            <a:endParaRPr lang="en-US" sz="18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47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Xpilot: Single-Thread</a:t>
            </a:r>
            <a:endParaRPr lang="en-US" dirty="0"/>
          </a:p>
        </p:txBody>
      </p:sp>
      <p:pic>
        <p:nvPicPr>
          <p:cNvPr id="5" name="Content Placeholder 4" descr="tetrinet_boxplot_bar_alt_Delay_Default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90488" y="3505200"/>
            <a:ext cx="4876800" cy="2438400"/>
          </a:xfrm>
        </p:spPr>
      </p:pic>
      <p:pic>
        <p:nvPicPr>
          <p:cNvPr id="318465" name="Picture 1" descr="C:\Users\rac\Dropbox\files\desktop\NDSS13\presentation graphs\tetrinet_boxplot_bar_alt_log_Time_Default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0" y="990600"/>
            <a:ext cx="5029198" cy="2514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 rot="16200000">
            <a:off x="-273634" y="1735723"/>
            <a:ext cx="1066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Cost (s)</a:t>
            </a:r>
            <a:endParaRPr lang="en-US" sz="1600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242218"/>
            <a:ext cx="4343400" cy="4525963"/>
          </a:xfrm>
        </p:spPr>
        <p:txBody>
          <a:bodyPr/>
          <a:lstStyle/>
          <a:p>
            <a:pPr lvl="0"/>
            <a:r>
              <a:rPr lang="en-US" sz="2400" dirty="0" smtClean="0"/>
              <a:t>40-fold cross validation</a:t>
            </a:r>
          </a:p>
          <a:p>
            <a:pPr lvl="1"/>
            <a:r>
              <a:rPr lang="en-US" sz="2000" dirty="0" smtClean="0"/>
              <a:t>4000 points per bin</a:t>
            </a:r>
          </a:p>
          <a:p>
            <a:pPr lvl="1"/>
            <a:r>
              <a:rPr lang="en-US" sz="2000" dirty="0" smtClean="0"/>
              <a:t>Rate: 32 messages/second</a:t>
            </a:r>
          </a:p>
          <a:p>
            <a:pPr lvl="0"/>
            <a:r>
              <a:rPr lang="en-US" sz="2400" dirty="0" smtClean="0"/>
              <a:t>Verification cost doesn’t increase over time</a:t>
            </a:r>
          </a:p>
          <a:p>
            <a:pPr lvl="1"/>
            <a:r>
              <a:rPr lang="en-US" sz="2000" dirty="0" smtClean="0"/>
              <a:t>Per message verification mean &lt; 100ms</a:t>
            </a:r>
          </a:p>
          <a:p>
            <a:pPr lvl="0"/>
            <a:r>
              <a:rPr lang="en-US" sz="2400" dirty="0"/>
              <a:t>Delay increases over time</a:t>
            </a:r>
          </a:p>
          <a:p>
            <a:pPr marL="0" indent="0">
              <a:buNone/>
            </a:pP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XPilot: Parallel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4924121" y="1281112"/>
            <a:ext cx="4038600" cy="4525963"/>
          </a:xfrm>
        </p:spPr>
        <p:txBody>
          <a:bodyPr/>
          <a:lstStyle/>
          <a:p>
            <a:pPr lvl="0"/>
            <a:r>
              <a:rPr lang="en-US" sz="2400" dirty="0" smtClean="0"/>
              <a:t>16 worker threads</a:t>
            </a:r>
          </a:p>
          <a:p>
            <a:pPr lvl="0"/>
            <a:r>
              <a:rPr lang="en-US" sz="2400" dirty="0" smtClean="0"/>
              <a:t>Verification cost</a:t>
            </a:r>
            <a:endParaRPr lang="en-US" sz="2000" dirty="0" smtClean="0"/>
          </a:p>
          <a:p>
            <a:pPr lvl="1"/>
            <a:r>
              <a:rPr lang="en-US" sz="2000" dirty="0" smtClean="0"/>
              <a:t>Max: 70 ms</a:t>
            </a:r>
          </a:p>
          <a:p>
            <a:r>
              <a:rPr lang="en-US" sz="2400" dirty="0" smtClean="0"/>
              <a:t>Verification delay</a:t>
            </a:r>
          </a:p>
          <a:p>
            <a:pPr lvl="1"/>
            <a:r>
              <a:rPr lang="en-US" sz="2000" dirty="0" smtClean="0"/>
              <a:t>Mean: 70 ms</a:t>
            </a:r>
          </a:p>
          <a:p>
            <a:pPr lvl="1"/>
            <a:r>
              <a:rPr lang="en-US" sz="2000" dirty="0" smtClean="0"/>
              <a:t>Max: 1.2 seconds</a:t>
            </a:r>
          </a:p>
          <a:p>
            <a:pPr lvl="1"/>
            <a:r>
              <a:rPr lang="en-US" sz="2000" dirty="0" err="1" smtClean="0"/>
              <a:t>Verifer</a:t>
            </a:r>
            <a:r>
              <a:rPr lang="en-US" sz="2000" dirty="0" smtClean="0"/>
              <a:t> can keep pace with client!</a:t>
            </a:r>
          </a:p>
          <a:p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1" y="990600"/>
            <a:ext cx="5029200" cy="2514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1" y="3505200"/>
            <a:ext cx="5029200" cy="2514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6200000">
            <a:off x="-273634" y="1735723"/>
            <a:ext cx="10668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Cost (s)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8427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r>
              <a:rPr lang="en-US" b="1" dirty="0"/>
              <a:t>Novel verification framework for detection of </a:t>
            </a:r>
            <a:r>
              <a:rPr lang="en-US" b="1" dirty="0" smtClean="0"/>
              <a:t>client misbehavior</a:t>
            </a:r>
            <a:endParaRPr lang="en-US" b="1" dirty="0"/>
          </a:p>
          <a:p>
            <a:r>
              <a:rPr lang="en-US" b="1" dirty="0" smtClean="0"/>
              <a:t>Demonstrated </a:t>
            </a:r>
            <a:r>
              <a:rPr lang="en-US" b="1" dirty="0"/>
              <a:t>two verification strategies</a:t>
            </a:r>
          </a:p>
          <a:p>
            <a:r>
              <a:rPr lang="en-US" b="1" dirty="0" smtClean="0"/>
              <a:t>Demonstrated optimizations that </a:t>
            </a:r>
            <a:r>
              <a:rPr lang="en-US" b="1" dirty="0"/>
              <a:t>push verification </a:t>
            </a:r>
            <a:r>
              <a:rPr lang="en-US" b="1" dirty="0" smtClean="0"/>
              <a:t>performance</a:t>
            </a:r>
            <a:endParaRPr lang="en-US" b="1" dirty="0"/>
          </a:p>
          <a:p>
            <a:r>
              <a:rPr lang="en-US" b="1" dirty="0" smtClean="0"/>
              <a:t>Evaluation </a:t>
            </a:r>
            <a:r>
              <a:rPr lang="en-US" b="1" dirty="0"/>
              <a:t>in the context of online games</a:t>
            </a:r>
          </a:p>
          <a:p>
            <a:r>
              <a:rPr lang="en-US" b="1" dirty="0" smtClean="0"/>
              <a:t>With optimizations, keep pace with case study applications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9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Thank You!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250875" cy="4800600"/>
          </a:xfrm>
        </p:spPr>
        <p:txBody>
          <a:bodyPr/>
          <a:lstStyle/>
          <a:p>
            <a:r>
              <a:rPr lang="en-US" dirty="0" smtClean="0"/>
              <a:t>My advisor Mike Reiter</a:t>
            </a:r>
          </a:p>
          <a:p>
            <a:r>
              <a:rPr lang="en-US" dirty="0" smtClean="0"/>
              <a:t>Committee</a:t>
            </a:r>
          </a:p>
          <a:p>
            <a:r>
              <a:rPr lang="en-US" dirty="0" smtClean="0"/>
              <a:t>CS Department faculty and staff</a:t>
            </a:r>
          </a:p>
          <a:p>
            <a:r>
              <a:rPr lang="en-US" dirty="0" smtClean="0"/>
              <a:t>Fellow security group students</a:t>
            </a:r>
          </a:p>
          <a:p>
            <a:r>
              <a:rPr lang="en-US" dirty="0" smtClean="0"/>
              <a:t>Collaborators</a:t>
            </a:r>
          </a:p>
          <a:p>
            <a:pPr lvl="1"/>
            <a:r>
              <a:rPr lang="en-US" dirty="0" smtClean="0"/>
              <a:t>Darrell Bethea, Andrew Chi, Marie Nesfield and Cynthia Sturton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Floor coffee machines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991901"/>
            <a:ext cx="1288475" cy="1717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991901"/>
            <a:ext cx="1249780" cy="16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7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Behavior Verification</a:t>
            </a:r>
            <a:endParaRPr lang="en-US" dirty="0"/>
          </a:p>
        </p:txBody>
      </p:sp>
      <p:grpSp>
        <p:nvGrpSpPr>
          <p:cNvPr id="3" name="Group 18"/>
          <p:cNvGrpSpPr/>
          <p:nvPr/>
        </p:nvGrpSpPr>
        <p:grpSpPr>
          <a:xfrm>
            <a:off x="2988130" y="817379"/>
            <a:ext cx="3312781" cy="2172060"/>
            <a:chOff x="9601200" y="-133350"/>
            <a:chExt cx="4038600" cy="2647950"/>
          </a:xfr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1"/>
            <a:tileRect/>
          </a:gradFill>
        </p:grpSpPr>
        <p:sp>
          <p:nvSpPr>
            <p:cNvPr id="20" name="Oval 19"/>
            <p:cNvSpPr/>
            <p:nvPr/>
          </p:nvSpPr>
          <p:spPr>
            <a:xfrm>
              <a:off x="9601200" y="8382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10782300" y="8382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1963400" y="8382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10896600" y="-133350"/>
              <a:ext cx="2343150" cy="2343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0210800" y="1524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>
            <a:off x="2510919" y="2040217"/>
            <a:ext cx="4114801" cy="1175"/>
          </a:xfrm>
          <a:prstGeom prst="straightConnector1">
            <a:avLst/>
          </a:prstGeom>
          <a:ln w="57150" cap="sq">
            <a:solidFill>
              <a:schemeClr val="bg1"/>
            </a:solidFill>
            <a:bevel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353198" y="1903409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25720" y="1258616"/>
            <a:ext cx="1981200" cy="1181225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SERVER</a:t>
            </a:r>
            <a:endParaRPr lang="en-US" sz="2800" b="1" dirty="0"/>
          </a:p>
        </p:txBody>
      </p:sp>
      <p:sp>
        <p:nvSpPr>
          <p:cNvPr id="34" name="Rectangle 33"/>
          <p:cNvSpPr/>
          <p:nvPr/>
        </p:nvSpPr>
        <p:spPr>
          <a:xfrm>
            <a:off x="529719" y="1256266"/>
            <a:ext cx="1981200" cy="1183575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CLIENT</a:t>
            </a:r>
            <a:endParaRPr lang="en-US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5124266" y="1408666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510920" y="1543254"/>
            <a:ext cx="4114801" cy="1175"/>
          </a:xfrm>
          <a:prstGeom prst="straightConnector1">
            <a:avLst/>
          </a:prstGeom>
          <a:ln w="57150" cap="sq">
            <a:solidFill>
              <a:schemeClr val="bg1"/>
            </a:solidFill>
            <a:bevel/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04801" y="2977411"/>
            <a:ext cx="413657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i="1" dirty="0">
                <a:solidFill>
                  <a:schemeClr val="bg1"/>
                </a:solidFill>
                <a:latin typeface="+mn-lt"/>
                <a:ea typeface="Helvetica Neue" charset="0"/>
                <a:cs typeface="Helvetica Neue" charset="0"/>
              </a:rPr>
              <a:t>Given</a:t>
            </a:r>
            <a:r>
              <a:rPr lang="en-US" b="1" dirty="0">
                <a:solidFill>
                  <a:schemeClr val="bg1"/>
                </a:solidFill>
                <a:latin typeface="+mn-lt"/>
                <a:ea typeface="Helvetica Neue" charset="0"/>
                <a:cs typeface="Helvetica Neue" charset="0"/>
              </a:rPr>
              <a:t>:</a:t>
            </a:r>
          </a:p>
          <a:p>
            <a:pPr algn="r"/>
            <a:r>
              <a:rPr lang="en-US" sz="2000" b="1" dirty="0" smtClean="0">
                <a:solidFill>
                  <a:schemeClr val="bg1"/>
                </a:solidFill>
                <a:latin typeface="+mn-lt"/>
                <a:ea typeface="Helvetica Neue" charset="0"/>
                <a:cs typeface="Helvetica Neue" charset="0"/>
              </a:rPr>
              <a:t>Client </a:t>
            </a:r>
            <a:r>
              <a:rPr lang="en-US" sz="2000" b="1" dirty="0">
                <a:solidFill>
                  <a:schemeClr val="bg1"/>
                </a:solidFill>
                <a:latin typeface="+mn-lt"/>
                <a:ea typeface="Helvetica Neue" charset="0"/>
                <a:cs typeface="Helvetica Neue" charset="0"/>
              </a:rPr>
              <a:t>Program</a:t>
            </a:r>
          </a:p>
          <a:p>
            <a:pPr algn="r"/>
            <a:r>
              <a:rPr lang="en-US" sz="2000" b="1" dirty="0" smtClean="0">
                <a:solidFill>
                  <a:schemeClr val="bg1"/>
                </a:solidFill>
                <a:latin typeface="+mn-lt"/>
                <a:ea typeface="Helvetica Neue" charset="0"/>
                <a:cs typeface="Helvetica Neue" charset="0"/>
              </a:rPr>
              <a:t>Network Message Sequence</a:t>
            </a:r>
            <a:endParaRPr lang="en-US" sz="2000" b="1" dirty="0">
              <a:solidFill>
                <a:schemeClr val="bg1"/>
              </a:solidFill>
              <a:latin typeface="+mn-lt"/>
              <a:ea typeface="Helvetica Neue" charset="0"/>
              <a:cs typeface="Helvetica Neue" charset="0"/>
            </a:endParaRPr>
          </a:p>
          <a:p>
            <a:pPr algn="r"/>
            <a:endParaRPr lang="en-US" sz="2000" b="1" dirty="0">
              <a:solidFill>
                <a:schemeClr val="bg1"/>
              </a:solidFill>
              <a:latin typeface="+mn-lt"/>
              <a:ea typeface="Helvetica Neue" charset="0"/>
              <a:cs typeface="Helvetica Neue" charset="0"/>
            </a:endParaRPr>
          </a:p>
          <a:p>
            <a:pPr algn="r"/>
            <a:r>
              <a:rPr lang="en-US" b="1" i="1" dirty="0">
                <a:solidFill>
                  <a:schemeClr val="bg1"/>
                </a:solidFill>
                <a:latin typeface="+mn-lt"/>
                <a:ea typeface="Helvetica Neue" charset="0"/>
                <a:cs typeface="Helvetica Neue" charset="0"/>
              </a:rPr>
              <a:t>Not Given:</a:t>
            </a:r>
          </a:p>
          <a:p>
            <a:pPr algn="r"/>
            <a:r>
              <a:rPr lang="en-US" sz="2000" b="1" dirty="0" smtClean="0">
                <a:solidFill>
                  <a:schemeClr val="bg1"/>
                </a:solidFill>
                <a:latin typeface="+mn-lt"/>
                <a:ea typeface="Helvetica Neue" charset="0"/>
                <a:cs typeface="Helvetica Neue" charset="0"/>
              </a:rPr>
              <a:t>Client Environment</a:t>
            </a:r>
          </a:p>
          <a:p>
            <a:pPr algn="r"/>
            <a:r>
              <a:rPr lang="en-US" sz="2000" b="1" dirty="0" smtClean="0">
                <a:solidFill>
                  <a:schemeClr val="bg1"/>
                </a:solidFill>
                <a:latin typeface="+mn-lt"/>
                <a:ea typeface="Helvetica Neue" charset="0"/>
                <a:cs typeface="Helvetica Neue" charset="0"/>
              </a:rPr>
              <a:t>Client Inputs</a:t>
            </a:r>
            <a:endParaRPr lang="en-US" sz="2000" b="1" dirty="0">
              <a:solidFill>
                <a:schemeClr val="bg1"/>
              </a:solidFill>
              <a:latin typeface="+mn-lt"/>
              <a:ea typeface="Helvetica Neue" charset="0"/>
              <a:cs typeface="Helvetica Neue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69535" y="3227576"/>
            <a:ext cx="3609399" cy="12003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+mn-lt"/>
              </a:rPr>
              <a:t>Is this message sequence from an unmodified client?</a:t>
            </a:r>
            <a:endParaRPr lang="en-US" sz="2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034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Questions?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9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Automatically remove irrelevant client instructions</a:t>
            </a:r>
          </a:p>
          <a:p>
            <a:pPr lvl="1"/>
            <a:r>
              <a:rPr lang="en-US" dirty="0" smtClean="0"/>
              <a:t>Program slicing</a:t>
            </a:r>
            <a:endParaRPr lang="en-US" dirty="0"/>
          </a:p>
          <a:p>
            <a:r>
              <a:rPr lang="en-US" dirty="0" smtClean="0"/>
              <a:t>Improved metrics for training data</a:t>
            </a:r>
          </a:p>
          <a:p>
            <a:r>
              <a:rPr lang="en-US" dirty="0" smtClean="0"/>
              <a:t>Reduce overhead of </a:t>
            </a:r>
            <a:r>
              <a:rPr lang="en-US" dirty="0"/>
              <a:t>executing </a:t>
            </a:r>
            <a:r>
              <a:rPr lang="en-US" dirty="0" smtClean="0"/>
              <a:t>instructions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unction summaries, bridge exhaustive and optimistic</a:t>
            </a:r>
          </a:p>
          <a:p>
            <a:pPr lvl="1"/>
            <a:r>
              <a:rPr lang="en-US" dirty="0" smtClean="0"/>
              <a:t>Switch interpreter </a:t>
            </a:r>
            <a:r>
              <a:rPr lang="en-US" dirty="0"/>
              <a:t>to </a:t>
            </a:r>
            <a:r>
              <a:rPr lang="en-US" dirty="0" smtClean="0"/>
              <a:t>native [S2E]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83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Edit distance calculations</a:t>
            </a:r>
          </a:p>
          <a:p>
            <a:pPr lvl="1"/>
            <a:r>
              <a:rPr lang="en-US" sz="1800" dirty="0" smtClean="0"/>
              <a:t>Avoid repeated work at all levels</a:t>
            </a:r>
          </a:p>
          <a:p>
            <a:r>
              <a:rPr lang="en-US" sz="2000" dirty="0" smtClean="0"/>
              <a:t>State equivalence testing</a:t>
            </a:r>
          </a:p>
          <a:p>
            <a:pPr lvl="1"/>
            <a:r>
              <a:rPr lang="en-US" sz="1800" dirty="0" smtClean="0"/>
              <a:t>Pointer tracking used to walk address space</a:t>
            </a:r>
          </a:p>
          <a:p>
            <a:r>
              <a:rPr lang="en-US" sz="2000" dirty="0" smtClean="0"/>
              <a:t>Canonicalization of constraints</a:t>
            </a:r>
          </a:p>
          <a:p>
            <a:pPr lvl="1"/>
            <a:r>
              <a:rPr lang="en-US" sz="1800" dirty="0" smtClean="0"/>
              <a:t>Better utilization of caches</a:t>
            </a:r>
          </a:p>
          <a:p>
            <a:r>
              <a:rPr lang="en-US" sz="2000" dirty="0" smtClean="0"/>
              <a:t>Memory management</a:t>
            </a:r>
          </a:p>
          <a:p>
            <a:pPr lvl="1"/>
            <a:r>
              <a:rPr lang="en-US" sz="1800" dirty="0" smtClean="0"/>
              <a:t>Live destruction/reconstruction of state data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rac\Dropbox\files\desktop\time_summar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447800"/>
            <a:ext cx="7772400" cy="3886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Interpreter Overhead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3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TetriNET: Hint Configuration</a:t>
            </a:r>
            <a:endParaRPr lang="en-US" dirty="0"/>
          </a:p>
        </p:txBody>
      </p:sp>
      <p:pic>
        <p:nvPicPr>
          <p:cNvPr id="4" name="Content Placeholder 4" descr="tetrinet_boxplot_bar_alt_Delay_Default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3429000"/>
            <a:ext cx="5029198" cy="2514600"/>
          </a:xfrm>
        </p:spPr>
      </p:pic>
      <p:pic>
        <p:nvPicPr>
          <p:cNvPr id="5" name="Picture 1" descr="C:\Users\rac\Dropbox\files\desktop\NDSS13\presentation graphs\tetrinet_boxplot_bar_alt_log_Time_Default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0" y="990600"/>
            <a:ext cx="5029198" cy="2514600"/>
          </a:xfrm>
          <a:prstGeom prst="rect">
            <a:avLst/>
          </a:prstGeom>
          <a:noFill/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105400" y="1371600"/>
            <a:ext cx="3733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>
                <a:srgbClr val="336699"/>
              </a:buClr>
              <a:buSzPct val="115000"/>
              <a:buFont typeface="Wingdings" pitchFamily="-128" charset="2"/>
              <a:buChar char="§"/>
              <a:defRPr/>
            </a:pPr>
            <a:r>
              <a:rPr lang="en-US" sz="2000" kern="0" dirty="0" smtClean="0">
                <a:solidFill>
                  <a:srgbClr val="003366"/>
                </a:solidFill>
                <a:latin typeface="+mn-lt"/>
                <a:ea typeface="ヒラギノ角ゴ Pro W3" pitchFamily="-112" charset="-128"/>
                <a:cs typeface="Book Antiqua" pitchFamily="18" charset="0"/>
              </a:rPr>
              <a:t>20-fold cross validation</a:t>
            </a: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>
                <a:srgbClr val="336699"/>
              </a:buClr>
              <a:buSzPct val="115000"/>
              <a:buFont typeface="Wingdings" pitchFamily="-128" charset="2"/>
              <a:buChar char="§"/>
              <a:defRPr/>
            </a:pPr>
            <a:r>
              <a:rPr lang="en-US" kern="0" dirty="0" smtClean="0">
                <a:solidFill>
                  <a:srgbClr val="003366"/>
                </a:solidFill>
                <a:latin typeface="+mn-lt"/>
                <a:ea typeface="ヒラギノ角ゴ Pro W3" pitchFamily="-112" charset="-128"/>
                <a:cs typeface="Book Antiqua" pitchFamily="18" charset="0"/>
              </a:rPr>
              <a:t>Average game 6.5 minutes</a:t>
            </a: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>
                <a:srgbClr val="336699"/>
              </a:buClr>
              <a:buSzPct val="115000"/>
              <a:buFont typeface="Wingdings" pitchFamily="-128" charset="2"/>
              <a:buChar char="§"/>
              <a:defRPr/>
            </a:pPr>
            <a:r>
              <a:rPr lang="en-US" kern="0" dirty="0" smtClean="0">
                <a:solidFill>
                  <a:srgbClr val="003366"/>
                </a:solidFill>
                <a:latin typeface="+mn-lt"/>
                <a:ea typeface="ヒラギノ角ゴ Pro W3" pitchFamily="-112" charset="-128"/>
                <a:cs typeface="Book Antiqua" pitchFamily="18" charset="0"/>
              </a:rPr>
              <a:t>20x20 = 400 points per bin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>
                <a:srgbClr val="336699"/>
              </a:buClr>
              <a:buSzPct val="115000"/>
              <a:buFont typeface="Wingdings" pitchFamily="-128" charset="2"/>
              <a:buChar char="§"/>
              <a:tabLst/>
              <a:defRPr/>
            </a:pPr>
            <a:r>
              <a:rPr lang="en-US" sz="2000" kern="0" dirty="0" smtClean="0">
                <a:solidFill>
                  <a:srgbClr val="003366"/>
                </a:solidFill>
                <a:latin typeface="+mn-lt"/>
                <a:ea typeface="ヒラギノ角ゴ Pro W3" pitchFamily="-112" charset="-128"/>
                <a:cs typeface="Book Antiqua" pitchFamily="18" charset="0"/>
              </a:rPr>
              <a:t>Better performance with hint, fewer outlier points</a:t>
            </a:r>
            <a:endParaRPr lang="en-US" kern="0" dirty="0" smtClean="0">
              <a:solidFill>
                <a:srgbClr val="003366"/>
              </a:solidFill>
              <a:latin typeface="+mn-lt"/>
              <a:ea typeface="ヒラギノ角ゴ Pro W3" pitchFamily="-112" charset="-128"/>
              <a:cs typeface="Book Antiqua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>
                <a:srgbClr val="336699"/>
              </a:buClr>
              <a:buSzPct val="115000"/>
              <a:buFont typeface="Wingdings" pitchFamily="-128" charset="2"/>
              <a:buChar char="§"/>
              <a:tabLst/>
              <a:defRPr/>
            </a:pPr>
            <a:r>
              <a:rPr lang="en-US" sz="2000" kern="0" noProof="0" dirty="0" smtClean="0">
                <a:solidFill>
                  <a:srgbClr val="003366"/>
                </a:solidFill>
                <a:latin typeface="+mn-lt"/>
                <a:ea typeface="ヒラギノ角ゴ Pro W3" pitchFamily="-112" charset="-128"/>
                <a:cs typeface="Book Antiqua" pitchFamily="18" charset="0"/>
              </a:rPr>
              <a:t>Hint configuration keeps up with gameplay in the common case</a:t>
            </a: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>
                <a:srgbClr val="336699"/>
              </a:buClr>
              <a:buSzPct val="115000"/>
              <a:buFont typeface="Wingdings" pitchFamily="-128" charset="2"/>
              <a:buChar char="§"/>
              <a:defRPr/>
            </a:pPr>
            <a:r>
              <a:rPr kumimoji="0" lang="en-US" b="0" i="0" u="none" strike="noStrike" kern="0" cap="none" spc="0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+mn-lt"/>
                <a:ea typeface="ヒラギノ角ゴ Pro W3" pitchFamily="-112" charset="-128"/>
                <a:cs typeface="Book Antiqua" pitchFamily="18" charset="0"/>
              </a:rPr>
              <a:t>Median delay is </a:t>
            </a:r>
            <a:r>
              <a:rPr lang="en-US" kern="0" dirty="0" smtClean="0">
                <a:solidFill>
                  <a:srgbClr val="003366"/>
                </a:solidFill>
                <a:latin typeface="+mn-lt"/>
                <a:ea typeface="ヒラギノ角ゴ Pro W3" pitchFamily="-112" charset="-128"/>
                <a:cs typeface="Book Antiqua" pitchFamily="18" charset="0"/>
              </a:rPr>
              <a:t>near </a:t>
            </a:r>
            <a:r>
              <a:rPr kumimoji="0" lang="en-US" b="0" i="0" u="none" strike="noStrike" kern="0" cap="none" spc="0" normalizeH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+mn-lt"/>
                <a:ea typeface="ヒラギノ角ゴ Pro W3" pitchFamily="-112" charset="-128"/>
                <a:cs typeface="Book Antiqua" pitchFamily="18" charset="0"/>
              </a:rPr>
              <a:t>zero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+mn-lt"/>
              <a:ea typeface="ヒラギノ角ゴ Pro W3" pitchFamily="-112" charset="-128"/>
              <a:cs typeface="Book Antiqu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XPilot: Hint Configuration</a:t>
            </a:r>
            <a:endParaRPr lang="en-US" dirty="0"/>
          </a:p>
        </p:txBody>
      </p:sp>
      <p:pic>
        <p:nvPicPr>
          <p:cNvPr id="4" name="Content Placeholder 4" descr="tetrinet_boxplot_bar_alt_Delay_Default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3429000"/>
            <a:ext cx="5029198" cy="2514599"/>
          </a:xfrm>
        </p:spPr>
      </p:pic>
      <p:pic>
        <p:nvPicPr>
          <p:cNvPr id="5" name="Picture 1" descr="C:\Users\rac\Dropbox\files\desktop\NDSS13\presentation graphs\tetrinet_boxplot_bar_alt_log_Time_Default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0" y="990600"/>
            <a:ext cx="5029198" cy="2514599"/>
          </a:xfrm>
          <a:prstGeom prst="rect">
            <a:avLst/>
          </a:prstGeom>
          <a:noFill/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105400" y="1371600"/>
            <a:ext cx="3886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>
                <a:srgbClr val="336699"/>
              </a:buClr>
              <a:buSzPct val="115000"/>
              <a:buFont typeface="Wingdings" pitchFamily="-128" charset="2"/>
              <a:buChar char="§"/>
              <a:tabLst/>
              <a:defRPr/>
            </a:pPr>
            <a:r>
              <a:rPr lang="en-US" sz="2000" kern="0" dirty="0" smtClean="0">
                <a:solidFill>
                  <a:srgbClr val="003366"/>
                </a:solidFill>
                <a:latin typeface="+mn-lt"/>
                <a:ea typeface="ヒラギノ角ゴ Pro W3" pitchFamily="-112" charset="-128"/>
                <a:cs typeface="Book Antiqua" pitchFamily="18" charset="0"/>
              </a:rPr>
              <a:t>40-fold cross validation</a:t>
            </a: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>
                <a:srgbClr val="336699"/>
              </a:buClr>
              <a:buSzPct val="115000"/>
              <a:buFont typeface="Wingdings" pitchFamily="-128" charset="2"/>
              <a:buChar char="§"/>
              <a:defRPr/>
            </a:pPr>
            <a:r>
              <a:rPr lang="en-US" kern="0" dirty="0" smtClean="0">
                <a:solidFill>
                  <a:srgbClr val="003366"/>
                </a:solidFill>
                <a:latin typeface="+mn-lt"/>
                <a:ea typeface="ヒラギノ角ゴ Pro W3" pitchFamily="-112" charset="-128"/>
                <a:cs typeface="Book Antiqua" pitchFamily="18" charset="0"/>
              </a:rPr>
              <a:t>4000 points per bin</a:t>
            </a: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>
                <a:srgbClr val="336699"/>
              </a:buClr>
              <a:buSzPct val="115000"/>
              <a:buFont typeface="Wingdings" pitchFamily="-128" charset="2"/>
              <a:buChar char="§"/>
              <a:defRPr/>
            </a:pPr>
            <a:r>
              <a:rPr lang="en-US" kern="0" dirty="0" smtClean="0">
                <a:solidFill>
                  <a:srgbClr val="003366"/>
                </a:solidFill>
                <a:latin typeface="+mn-lt"/>
                <a:ea typeface="ヒラギノ角ゴ Pro W3" pitchFamily="-112" charset="-128"/>
                <a:cs typeface="Book Antiqua" pitchFamily="18" charset="0"/>
              </a:rPr>
              <a:t>Average: 32 messages/second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>
                <a:srgbClr val="336699"/>
              </a:buClr>
              <a:buSzPct val="115000"/>
              <a:buFont typeface="Wingdings" pitchFamily="-128" charset="2"/>
              <a:buChar char="§"/>
              <a:tabLst/>
              <a:defRPr/>
            </a:pPr>
            <a:r>
              <a:rPr lang="en-US" sz="2000" kern="0" dirty="0" smtClean="0">
                <a:solidFill>
                  <a:srgbClr val="003366"/>
                </a:solidFill>
                <a:latin typeface="+mn-lt"/>
                <a:ea typeface="ヒラギノ角ゴ Pro W3" pitchFamily="-112" charset="-128"/>
                <a:cs typeface="Book Antiqua" pitchFamily="18" charset="0"/>
              </a:rPr>
              <a:t>Hint configuration does a better job of keeping up with gameplay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+mn-lt"/>
              <a:ea typeface="ヒラギノ角ゴ Pro W3" pitchFamily="-112" charset="-128"/>
              <a:cs typeface="Book Antiqu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Server-side verification of client behavior in online games. </a:t>
            </a:r>
            <a:r>
              <a:rPr lang="en-US" sz="2000" dirty="0" smtClean="0">
                <a:solidFill>
                  <a:schemeClr val="tx1"/>
                </a:solidFill>
              </a:rPr>
              <a:t>D. Bethea, R. Cochran and M. K. Reiter.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In </a:t>
            </a:r>
            <a:r>
              <a:rPr lang="en-US" sz="2000" i="1" dirty="0" smtClean="0">
                <a:solidFill>
                  <a:schemeClr val="tx1"/>
                </a:solidFill>
              </a:rPr>
              <a:t>Proceedings of the 17th Network and Distributed System Security Symposium</a:t>
            </a:r>
            <a:r>
              <a:rPr lang="en-US" sz="2000" dirty="0" smtClean="0">
                <a:solidFill>
                  <a:schemeClr val="tx1"/>
                </a:solidFill>
              </a:rPr>
              <a:t> (NDSS '10), February 2010. Best Paper Award</a:t>
            </a:r>
            <a:endParaRPr lang="en-US" sz="2000" b="1" dirty="0" smtClean="0">
              <a:solidFill>
                <a:schemeClr val="tx1"/>
              </a:solidFill>
            </a:endParaRPr>
          </a:p>
          <a:p>
            <a:r>
              <a:rPr lang="en-US" sz="2000" b="1" dirty="0" smtClean="0">
                <a:solidFill>
                  <a:schemeClr val="tx1"/>
                </a:solidFill>
              </a:rPr>
              <a:t>Server-side verification of client behavior in online games. </a:t>
            </a:r>
            <a:r>
              <a:rPr lang="en-US" sz="2000" dirty="0" smtClean="0">
                <a:solidFill>
                  <a:schemeClr val="tx1"/>
                </a:solidFill>
              </a:rPr>
              <a:t>D. Bethea, R. Cochran and M. K. Reiter.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In </a:t>
            </a:r>
            <a:r>
              <a:rPr lang="en-US" sz="2000" i="1" dirty="0" smtClean="0">
                <a:solidFill>
                  <a:schemeClr val="tx1"/>
                </a:solidFill>
              </a:rPr>
              <a:t>ACM Transactions on Information and System Security</a:t>
            </a:r>
            <a:r>
              <a:rPr lang="en-US" sz="2000" dirty="0" smtClean="0">
                <a:solidFill>
                  <a:schemeClr val="tx1"/>
                </a:solidFill>
              </a:rPr>
              <a:t>, 14(4), December 2011.</a:t>
            </a:r>
          </a:p>
          <a:p>
            <a:r>
              <a:rPr lang="en-US" sz="2000" b="1" dirty="0" smtClean="0">
                <a:solidFill>
                  <a:schemeClr val="tx1"/>
                </a:solidFill>
              </a:rPr>
              <a:t>Toward Online Verification of Client Behavior in Distributed Applications</a:t>
            </a:r>
            <a:r>
              <a:rPr lang="en-US" sz="2000" dirty="0" smtClean="0">
                <a:solidFill>
                  <a:schemeClr val="tx1"/>
                </a:solidFill>
              </a:rPr>
              <a:t> R. Cochran and M. K. Reiter.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In </a:t>
            </a:r>
            <a:r>
              <a:rPr lang="en-US" sz="2000" i="1" dirty="0" smtClean="0">
                <a:solidFill>
                  <a:schemeClr val="tx1"/>
                </a:solidFill>
              </a:rPr>
              <a:t>Proceedings of the 20</a:t>
            </a:r>
            <a:r>
              <a:rPr lang="en-US" sz="2000" i="1" baseline="30000" dirty="0" smtClean="0">
                <a:solidFill>
                  <a:schemeClr val="tx1"/>
                </a:solidFill>
              </a:rPr>
              <a:t>th</a:t>
            </a:r>
            <a:r>
              <a:rPr lang="en-US" sz="2000" i="1" dirty="0" smtClean="0">
                <a:solidFill>
                  <a:schemeClr val="tx1"/>
                </a:solidFill>
              </a:rPr>
              <a:t> Network and Distributed System Security Symposium</a:t>
            </a:r>
            <a:r>
              <a:rPr lang="en-US" sz="2000" dirty="0" smtClean="0">
                <a:solidFill>
                  <a:schemeClr val="tx1"/>
                </a:solidFill>
              </a:rPr>
              <a:t> (NDSS '13), San Diego, CA, February 2013.</a:t>
            </a:r>
          </a:p>
          <a:p>
            <a:endParaRPr lang="en-US" sz="2000" dirty="0" smtClean="0"/>
          </a:p>
          <a:p>
            <a:pPr lvl="1"/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Straight Arrow Connector 106"/>
          <p:cNvCxnSpPr>
            <a:stCxn id="63" idx="3"/>
            <a:endCxn id="11" idx="1"/>
          </p:cNvCxnSpPr>
          <p:nvPr/>
        </p:nvCxnSpPr>
        <p:spPr>
          <a:xfrm>
            <a:off x="5978878" y="4533901"/>
            <a:ext cx="457200" cy="4378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olded Corner 62"/>
          <p:cNvSpPr/>
          <p:nvPr/>
        </p:nvSpPr>
        <p:spPr>
          <a:xfrm>
            <a:off x="4843915" y="4191001"/>
            <a:ext cx="1134963" cy="685800"/>
          </a:xfrm>
          <a:prstGeom prst="foldedCorner">
            <a:avLst>
              <a:gd name="adj" fmla="val 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Constraints</a:t>
            </a:r>
          </a:p>
        </p:txBody>
      </p:sp>
      <p:cxnSp>
        <p:nvCxnSpPr>
          <p:cNvPr id="65" name="Straight Arrow Connector 64"/>
          <p:cNvCxnSpPr>
            <a:stCxn id="42" idx="3"/>
            <a:endCxn id="63" idx="1"/>
          </p:cNvCxnSpPr>
          <p:nvPr/>
        </p:nvCxnSpPr>
        <p:spPr>
          <a:xfrm>
            <a:off x="4454878" y="4533900"/>
            <a:ext cx="389037" cy="1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Exhaustive (Eager)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1547816" y="1219200"/>
            <a:ext cx="4852984" cy="2286000"/>
          </a:xfrm>
          <a:prstGeom prst="roundRect">
            <a:avLst/>
          </a:prstGeom>
          <a:noFill/>
          <a:ln>
            <a:solidFill>
              <a:schemeClr val="tx1">
                <a:alpha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61"/>
          <p:cNvGrpSpPr/>
          <p:nvPr/>
        </p:nvGrpSpPr>
        <p:grpSpPr>
          <a:xfrm>
            <a:off x="1928816" y="1371600"/>
            <a:ext cx="2080116" cy="2057400"/>
            <a:chOff x="1072114" y="1371600"/>
            <a:chExt cx="2379602" cy="2379602"/>
          </a:xfrm>
        </p:grpSpPr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2537316" y="2938046"/>
              <a:ext cx="914400" cy="391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2">
                      <a:lumMod val="7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Server</a:t>
              </a:r>
              <a:endParaRPr lang="en-US" sz="2000" dirty="0">
                <a:solidFill>
                  <a:schemeClr val="tx2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4" name="Group 34"/>
            <p:cNvGrpSpPr/>
            <p:nvPr/>
          </p:nvGrpSpPr>
          <p:grpSpPr>
            <a:xfrm>
              <a:off x="2154514" y="2286000"/>
              <a:ext cx="1221002" cy="762000"/>
              <a:chOff x="5029200" y="2971800"/>
              <a:chExt cx="1465202" cy="914400"/>
            </a:xfrm>
          </p:grpSpPr>
          <p:pic>
            <p:nvPicPr>
              <p:cNvPr id="44" name="Picture 2" descr="C:\Documents and Settings\rac\My Documents\Downloads\ICON-DroplineNeu(2).tar\ICON-DroplineNeu(2)\Neu\128x128\places\network-server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823842" y="3069727"/>
                <a:ext cx="670560" cy="670560"/>
              </a:xfrm>
              <a:prstGeom prst="rect">
                <a:avLst/>
              </a:prstGeom>
              <a:noFill/>
            </p:spPr>
          </p:pic>
          <p:pic>
            <p:nvPicPr>
              <p:cNvPr id="48" name="Picture 2" descr="C:\Documents and Settings\rac\My Documents\Downloads\ICON-DroplineNeu(2).tar\ICON-DroplineNeu(2)\Neu\128x128\places\network-server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440243" y="3015461"/>
                <a:ext cx="794642" cy="794642"/>
              </a:xfrm>
              <a:prstGeom prst="rect">
                <a:avLst/>
              </a:prstGeom>
              <a:noFill/>
            </p:spPr>
          </p:pic>
          <p:pic>
            <p:nvPicPr>
              <p:cNvPr id="49" name="Picture 2" descr="C:\Documents and Settings\rac\My Documents\Downloads\ICON-DroplineNeu(2).tar\ICON-DroplineNeu(2)\Neu\128x128\places\network-server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029200" y="2971800"/>
                <a:ext cx="914400" cy="914400"/>
              </a:xfrm>
              <a:prstGeom prst="rect">
                <a:avLst/>
              </a:prstGeom>
              <a:noFill/>
            </p:spPr>
          </p:pic>
        </p:grpSp>
        <p:pic>
          <p:nvPicPr>
            <p:cNvPr id="52" name="Picture 1" descr="C:\Documents and Settings\rac\My Documents\Downloads\ICON-DroplineNeu.tar\Neu\128x128\devices\comput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89516" y="2209800"/>
              <a:ext cx="703202" cy="703202"/>
            </a:xfrm>
            <a:prstGeom prst="rect">
              <a:avLst/>
            </a:prstGeom>
            <a:noFill/>
          </p:spPr>
        </p:pic>
        <p:pic>
          <p:nvPicPr>
            <p:cNvPr id="53" name="Picture 1" descr="C:\Documents and Settings\rac\My Documents\Downloads\ICON-DroplineNeu.tar\Neu\128x128\devices\comput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2114" y="1447800"/>
              <a:ext cx="703202" cy="703202"/>
            </a:xfrm>
            <a:prstGeom prst="rect">
              <a:avLst/>
            </a:prstGeom>
            <a:noFill/>
          </p:spPr>
        </p:pic>
        <p:sp>
          <p:nvSpPr>
            <p:cNvPr id="54" name="TextBox 53"/>
            <p:cNvSpPr txBox="1">
              <a:spLocks noChangeArrowheads="1"/>
            </p:cNvSpPr>
            <p:nvPr/>
          </p:nvSpPr>
          <p:spPr bwMode="auto">
            <a:xfrm>
              <a:off x="1699116" y="1371600"/>
              <a:ext cx="1117600" cy="391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2">
                      <a:lumMod val="7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Clients</a:t>
              </a:r>
              <a:endParaRPr lang="en-US" sz="2000" dirty="0">
                <a:solidFill>
                  <a:schemeClr val="tx2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55" name="Picture 1" descr="C:\Documents and Settings\rac\My Documents\Downloads\ICON-DroplineNeu.tar\Neu\128x128\devices\comput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2114" y="3048000"/>
              <a:ext cx="703202" cy="703202"/>
            </a:xfrm>
            <a:prstGeom prst="rect">
              <a:avLst/>
            </a:prstGeom>
            <a:noFill/>
          </p:spPr>
        </p:pic>
        <p:cxnSp>
          <p:nvCxnSpPr>
            <p:cNvPr id="58" name="Straight Arrow Connector 57"/>
            <p:cNvCxnSpPr/>
            <p:nvPr/>
          </p:nvCxnSpPr>
          <p:spPr>
            <a:xfrm>
              <a:off x="1699116" y="1905000"/>
              <a:ext cx="457200" cy="304800"/>
            </a:xfrm>
            <a:prstGeom prst="straightConnector1">
              <a:avLst/>
            </a:prstGeom>
            <a:ln w="47625" cap="sq">
              <a:solidFill>
                <a:srgbClr val="000000">
                  <a:alpha val="41961"/>
                </a:srgbClr>
              </a:solidFill>
              <a:prstDash val="sysDash"/>
              <a:bevel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1651052" y="2603280"/>
              <a:ext cx="533400" cy="1588"/>
            </a:xfrm>
            <a:prstGeom prst="straightConnector1">
              <a:avLst/>
            </a:prstGeom>
            <a:ln w="47625" cap="sq">
              <a:solidFill>
                <a:srgbClr val="000000">
                  <a:alpha val="41961"/>
                </a:srgbClr>
              </a:solidFill>
              <a:prstDash val="sysDash"/>
              <a:bevel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1685048" y="3008144"/>
              <a:ext cx="533400" cy="381000"/>
            </a:xfrm>
            <a:prstGeom prst="straightConnector1">
              <a:avLst/>
            </a:prstGeom>
            <a:ln w="47625" cap="sq">
              <a:solidFill>
                <a:srgbClr val="000000">
                  <a:alpha val="41961"/>
                </a:srgbClr>
              </a:solidFill>
              <a:prstDash val="sysDash"/>
              <a:bevel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Arrow Connector 75"/>
          <p:cNvCxnSpPr/>
          <p:nvPr/>
        </p:nvCxnSpPr>
        <p:spPr>
          <a:xfrm flipV="1">
            <a:off x="3942322" y="2468763"/>
            <a:ext cx="577294" cy="5551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986216" y="1371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During session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436078" y="4081079"/>
            <a:ext cx="1356360" cy="91440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Verifier</a:t>
            </a:r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219634" y="3962400"/>
            <a:ext cx="1235244" cy="114300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Eager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Model Generator</a:t>
            </a:r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6" name="Folded Corner 45"/>
          <p:cNvSpPr/>
          <p:nvPr/>
        </p:nvSpPr>
        <p:spPr>
          <a:xfrm>
            <a:off x="2016478" y="3962400"/>
            <a:ext cx="897910" cy="1143000"/>
          </a:xfrm>
          <a:prstGeom prst="foldedCorner">
            <a:avLst>
              <a:gd name="adj" fmla="val 20769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Client Source Code</a:t>
            </a:r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5" name="Straight Arrow Connector 44"/>
          <p:cNvCxnSpPr>
            <a:stCxn id="46" idx="3"/>
            <a:endCxn id="42" idx="1"/>
          </p:cNvCxnSpPr>
          <p:nvPr/>
        </p:nvCxnSpPr>
        <p:spPr>
          <a:xfrm>
            <a:off x="2914388" y="4533900"/>
            <a:ext cx="305246" cy="0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hape 38"/>
          <p:cNvCxnSpPr>
            <a:stCxn id="47" idx="3"/>
            <a:endCxn id="11" idx="0"/>
          </p:cNvCxnSpPr>
          <p:nvPr/>
        </p:nvCxnSpPr>
        <p:spPr>
          <a:xfrm>
            <a:off x="5638800" y="2588513"/>
            <a:ext cx="1475458" cy="1492566"/>
          </a:xfrm>
          <a:prstGeom prst="bentConnector2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/>
          <p:cNvSpPr/>
          <p:nvPr/>
        </p:nvSpPr>
        <p:spPr>
          <a:xfrm>
            <a:off x="1637532" y="3710050"/>
            <a:ext cx="4493746" cy="1905000"/>
          </a:xfrm>
          <a:prstGeom prst="roundRect">
            <a:avLst/>
          </a:prstGeom>
          <a:noFill/>
          <a:ln>
            <a:solidFill>
              <a:schemeClr val="tx1">
                <a:alpha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626630" y="5179425"/>
            <a:ext cx="265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Once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6" name="Group 43"/>
          <p:cNvGrpSpPr/>
          <p:nvPr/>
        </p:nvGrpSpPr>
        <p:grpSpPr>
          <a:xfrm>
            <a:off x="4519616" y="2019700"/>
            <a:ext cx="1119184" cy="1017875"/>
            <a:chOff x="2819400" y="2438400"/>
            <a:chExt cx="1219200" cy="1295400"/>
          </a:xfrm>
        </p:grpSpPr>
        <p:sp>
          <p:nvSpPr>
            <p:cNvPr id="47" name="Folded Corner 46"/>
            <p:cNvSpPr/>
            <p:nvPr/>
          </p:nvSpPr>
          <p:spPr>
            <a:xfrm>
              <a:off x="2971800" y="2590800"/>
              <a:ext cx="1066800" cy="1143000"/>
            </a:xfrm>
            <a:prstGeom prst="foldedCorner">
              <a:avLst>
                <a:gd name="adj" fmla="val 20769"/>
              </a:avLst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Message Logs</a:t>
              </a:r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0" name="Folded Corner 49"/>
            <p:cNvSpPr/>
            <p:nvPr/>
          </p:nvSpPr>
          <p:spPr>
            <a:xfrm>
              <a:off x="2895600" y="2514600"/>
              <a:ext cx="1066800" cy="1143000"/>
            </a:xfrm>
            <a:prstGeom prst="foldedCorner">
              <a:avLst>
                <a:gd name="adj" fmla="val 20769"/>
              </a:avLst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Message Logs</a:t>
              </a:r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Folded Corner 50"/>
            <p:cNvSpPr/>
            <p:nvPr/>
          </p:nvSpPr>
          <p:spPr>
            <a:xfrm>
              <a:off x="2819400" y="2438400"/>
              <a:ext cx="1066800" cy="1143000"/>
            </a:xfrm>
            <a:prstGeom prst="foldedCorner">
              <a:avLst>
                <a:gd name="adj" fmla="val 20769"/>
              </a:avLst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Message Sequence Logs</a:t>
              </a: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6265303" y="3691741"/>
            <a:ext cx="2573897" cy="1905000"/>
          </a:xfrm>
          <a:prstGeom prst="roundRect">
            <a:avLst/>
          </a:prstGeom>
          <a:noFill/>
          <a:ln>
            <a:solidFill>
              <a:schemeClr val="tx1">
                <a:alpha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44115" y="5138463"/>
            <a:ext cx="2227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Every message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57" name="Straight Arrow Connector 56"/>
          <p:cNvCxnSpPr>
            <a:stCxn id="11" idx="3"/>
            <a:endCxn id="61" idx="1"/>
          </p:cNvCxnSpPr>
          <p:nvPr/>
        </p:nvCxnSpPr>
        <p:spPr>
          <a:xfrm flipV="1">
            <a:off x="7792438" y="4534024"/>
            <a:ext cx="396240" cy="4255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8188678" y="4077463"/>
            <a:ext cx="436289" cy="9131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OR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8272915" y="4154784"/>
            <a:ext cx="267814" cy="265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✓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8272915" y="4658530"/>
            <a:ext cx="267814" cy="26537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Left Brace 66"/>
          <p:cNvSpPr/>
          <p:nvPr/>
        </p:nvSpPr>
        <p:spPr>
          <a:xfrm>
            <a:off x="999544" y="3776157"/>
            <a:ext cx="568678" cy="1736169"/>
          </a:xfrm>
          <a:prstGeom prst="leftBrace">
            <a:avLst>
              <a:gd name="adj1" fmla="val 63606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274320" rIns="2377440"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Offline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10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Exhaustive (Lazy)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2005016" y="1219200"/>
            <a:ext cx="4852984" cy="2286000"/>
          </a:xfrm>
          <a:prstGeom prst="roundRect">
            <a:avLst/>
          </a:prstGeom>
          <a:noFill/>
          <a:ln>
            <a:solidFill>
              <a:schemeClr val="tx1">
                <a:alpha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61"/>
          <p:cNvGrpSpPr/>
          <p:nvPr/>
        </p:nvGrpSpPr>
        <p:grpSpPr>
          <a:xfrm>
            <a:off x="2386016" y="1371600"/>
            <a:ext cx="2080116" cy="2057400"/>
            <a:chOff x="1072114" y="1371600"/>
            <a:chExt cx="2379602" cy="2379602"/>
          </a:xfrm>
        </p:grpSpPr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2537316" y="2938046"/>
              <a:ext cx="914400" cy="391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2">
                      <a:lumMod val="7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Server</a:t>
              </a:r>
              <a:endParaRPr lang="en-US" sz="2000" dirty="0">
                <a:solidFill>
                  <a:schemeClr val="tx2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4" name="Group 34"/>
            <p:cNvGrpSpPr/>
            <p:nvPr/>
          </p:nvGrpSpPr>
          <p:grpSpPr>
            <a:xfrm>
              <a:off x="2154514" y="2286000"/>
              <a:ext cx="1221002" cy="762000"/>
              <a:chOff x="5029200" y="2971800"/>
              <a:chExt cx="1465202" cy="914400"/>
            </a:xfrm>
          </p:grpSpPr>
          <p:pic>
            <p:nvPicPr>
              <p:cNvPr id="44" name="Picture 2" descr="C:\Documents and Settings\rac\My Documents\Downloads\ICON-DroplineNeu(2).tar\ICON-DroplineNeu(2)\Neu\128x128\places\network-server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823842" y="3069727"/>
                <a:ext cx="670560" cy="670560"/>
              </a:xfrm>
              <a:prstGeom prst="rect">
                <a:avLst/>
              </a:prstGeom>
              <a:noFill/>
            </p:spPr>
          </p:pic>
          <p:pic>
            <p:nvPicPr>
              <p:cNvPr id="48" name="Picture 2" descr="C:\Documents and Settings\rac\My Documents\Downloads\ICON-DroplineNeu(2).tar\ICON-DroplineNeu(2)\Neu\128x128\places\network-server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440243" y="3015461"/>
                <a:ext cx="794642" cy="794642"/>
              </a:xfrm>
              <a:prstGeom prst="rect">
                <a:avLst/>
              </a:prstGeom>
              <a:noFill/>
            </p:spPr>
          </p:pic>
          <p:pic>
            <p:nvPicPr>
              <p:cNvPr id="49" name="Picture 2" descr="C:\Documents and Settings\rac\My Documents\Downloads\ICON-DroplineNeu(2).tar\ICON-DroplineNeu(2)\Neu\128x128\places\network-server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029200" y="2971800"/>
                <a:ext cx="914400" cy="914400"/>
              </a:xfrm>
              <a:prstGeom prst="rect">
                <a:avLst/>
              </a:prstGeom>
              <a:noFill/>
            </p:spPr>
          </p:pic>
        </p:grpSp>
        <p:pic>
          <p:nvPicPr>
            <p:cNvPr id="52" name="Picture 1" descr="C:\Documents and Settings\rac\My Documents\Downloads\ICON-DroplineNeu.tar\Neu\128x128\devices\comput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89516" y="2209800"/>
              <a:ext cx="703202" cy="703202"/>
            </a:xfrm>
            <a:prstGeom prst="rect">
              <a:avLst/>
            </a:prstGeom>
            <a:noFill/>
          </p:spPr>
        </p:pic>
        <p:pic>
          <p:nvPicPr>
            <p:cNvPr id="53" name="Picture 1" descr="C:\Documents and Settings\rac\My Documents\Downloads\ICON-DroplineNeu.tar\Neu\128x128\devices\comput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2114" y="1447800"/>
              <a:ext cx="703202" cy="703202"/>
            </a:xfrm>
            <a:prstGeom prst="rect">
              <a:avLst/>
            </a:prstGeom>
            <a:noFill/>
          </p:spPr>
        </p:pic>
        <p:sp>
          <p:nvSpPr>
            <p:cNvPr id="54" name="TextBox 53"/>
            <p:cNvSpPr txBox="1">
              <a:spLocks noChangeArrowheads="1"/>
            </p:cNvSpPr>
            <p:nvPr/>
          </p:nvSpPr>
          <p:spPr bwMode="auto">
            <a:xfrm>
              <a:off x="1699116" y="1371600"/>
              <a:ext cx="1002001" cy="391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2">
                      <a:lumMod val="7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Clients</a:t>
              </a:r>
              <a:endParaRPr lang="en-US" sz="2000" dirty="0">
                <a:solidFill>
                  <a:schemeClr val="tx2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55" name="Picture 1" descr="C:\Documents and Settings\rac\My Documents\Downloads\ICON-DroplineNeu.tar\Neu\128x128\devices\comput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2114" y="3048000"/>
              <a:ext cx="703202" cy="703202"/>
            </a:xfrm>
            <a:prstGeom prst="rect">
              <a:avLst/>
            </a:prstGeom>
            <a:noFill/>
          </p:spPr>
        </p:pic>
        <p:cxnSp>
          <p:nvCxnSpPr>
            <p:cNvPr id="58" name="Straight Arrow Connector 57"/>
            <p:cNvCxnSpPr/>
            <p:nvPr/>
          </p:nvCxnSpPr>
          <p:spPr>
            <a:xfrm>
              <a:off x="1699116" y="1905000"/>
              <a:ext cx="457200" cy="304800"/>
            </a:xfrm>
            <a:prstGeom prst="straightConnector1">
              <a:avLst/>
            </a:prstGeom>
            <a:ln w="47625" cap="sq">
              <a:solidFill>
                <a:srgbClr val="000000">
                  <a:alpha val="41961"/>
                </a:srgbClr>
              </a:solidFill>
              <a:prstDash val="sysDash"/>
              <a:bevel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1651052" y="2603280"/>
              <a:ext cx="533400" cy="1588"/>
            </a:xfrm>
            <a:prstGeom prst="straightConnector1">
              <a:avLst/>
            </a:prstGeom>
            <a:ln w="47625" cap="sq">
              <a:solidFill>
                <a:srgbClr val="000000">
                  <a:alpha val="41961"/>
                </a:srgbClr>
              </a:solidFill>
              <a:prstDash val="sysDash"/>
              <a:bevel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1685048" y="3008144"/>
              <a:ext cx="533400" cy="381000"/>
            </a:xfrm>
            <a:prstGeom prst="straightConnector1">
              <a:avLst/>
            </a:prstGeom>
            <a:ln w="47625" cap="sq">
              <a:solidFill>
                <a:srgbClr val="000000">
                  <a:alpha val="41961"/>
                </a:srgbClr>
              </a:solidFill>
              <a:prstDash val="sysDash"/>
              <a:bevel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Arrow Connector 75"/>
          <p:cNvCxnSpPr/>
          <p:nvPr/>
        </p:nvCxnSpPr>
        <p:spPr>
          <a:xfrm flipV="1">
            <a:off x="4399522" y="2468763"/>
            <a:ext cx="577294" cy="5551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443416" y="1371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During session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717431" y="4279720"/>
            <a:ext cx="1447800" cy="1143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Verifier</a:t>
            </a:r>
          </a:p>
        </p:txBody>
      </p:sp>
      <p:sp>
        <p:nvSpPr>
          <p:cNvPr id="46" name="Folded Corner 45"/>
          <p:cNvSpPr/>
          <p:nvPr/>
        </p:nvSpPr>
        <p:spPr>
          <a:xfrm>
            <a:off x="3345831" y="4279720"/>
            <a:ext cx="1066800" cy="1143000"/>
          </a:xfrm>
          <a:prstGeom prst="foldedCorner">
            <a:avLst>
              <a:gd name="adj" fmla="val 20769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Client Source Code</a:t>
            </a:r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5" name="Straight Arrow Connector 44"/>
          <p:cNvCxnSpPr>
            <a:stCxn id="46" idx="3"/>
            <a:endCxn id="42" idx="1"/>
          </p:cNvCxnSpPr>
          <p:nvPr/>
        </p:nvCxnSpPr>
        <p:spPr>
          <a:xfrm>
            <a:off x="4412631" y="4851220"/>
            <a:ext cx="304800" cy="1588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hape 38"/>
          <p:cNvCxnSpPr>
            <a:stCxn id="51" idx="2"/>
            <a:endCxn id="42" idx="0"/>
          </p:cNvCxnSpPr>
          <p:nvPr/>
        </p:nvCxnSpPr>
        <p:spPr>
          <a:xfrm>
            <a:off x="5434016" y="2917825"/>
            <a:ext cx="7315" cy="1361895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/>
          <p:cNvSpPr/>
          <p:nvPr/>
        </p:nvSpPr>
        <p:spPr>
          <a:xfrm>
            <a:off x="2964830" y="4051120"/>
            <a:ext cx="4527197" cy="1736169"/>
          </a:xfrm>
          <a:prstGeom prst="roundRect">
            <a:avLst/>
          </a:prstGeom>
          <a:noFill/>
          <a:ln>
            <a:solidFill>
              <a:schemeClr val="tx1">
                <a:alpha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416653" y="5417957"/>
            <a:ext cx="265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Every message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" name="Group 43"/>
          <p:cNvGrpSpPr/>
          <p:nvPr/>
        </p:nvGrpSpPr>
        <p:grpSpPr>
          <a:xfrm>
            <a:off x="4976816" y="2019700"/>
            <a:ext cx="914400" cy="1017875"/>
            <a:chOff x="2819400" y="2438400"/>
            <a:chExt cx="1219200" cy="1295400"/>
          </a:xfrm>
        </p:grpSpPr>
        <p:sp>
          <p:nvSpPr>
            <p:cNvPr id="47" name="Folded Corner 46"/>
            <p:cNvSpPr/>
            <p:nvPr/>
          </p:nvSpPr>
          <p:spPr>
            <a:xfrm>
              <a:off x="2971800" y="2590800"/>
              <a:ext cx="1066800" cy="1143000"/>
            </a:xfrm>
            <a:prstGeom prst="foldedCorner">
              <a:avLst>
                <a:gd name="adj" fmla="val 20769"/>
              </a:avLst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Message Logs</a:t>
              </a:r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0" name="Folded Corner 49"/>
            <p:cNvSpPr/>
            <p:nvPr/>
          </p:nvSpPr>
          <p:spPr>
            <a:xfrm>
              <a:off x="2895600" y="2514600"/>
              <a:ext cx="1066800" cy="1143000"/>
            </a:xfrm>
            <a:prstGeom prst="foldedCorner">
              <a:avLst>
                <a:gd name="adj" fmla="val 20769"/>
              </a:avLst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Message Logs</a:t>
              </a:r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Folded Corner 50"/>
            <p:cNvSpPr/>
            <p:nvPr/>
          </p:nvSpPr>
          <p:spPr>
            <a:xfrm>
              <a:off x="2819400" y="2438400"/>
              <a:ext cx="1219200" cy="1143000"/>
            </a:xfrm>
            <a:prstGeom prst="foldedCorner">
              <a:avLst>
                <a:gd name="adj" fmla="val 20769"/>
              </a:avLst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Message Sequence Logs</a:t>
              </a:r>
              <a:endParaRPr lang="en-US" sz="12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40" name="Straight Arrow Connector 39"/>
          <p:cNvCxnSpPr/>
          <p:nvPr/>
        </p:nvCxnSpPr>
        <p:spPr>
          <a:xfrm>
            <a:off x="6165231" y="4851220"/>
            <a:ext cx="678180" cy="0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>
            <a:off x="2038523" y="4051119"/>
            <a:ext cx="568678" cy="1736169"/>
          </a:xfrm>
          <a:prstGeom prst="leftBrace">
            <a:avLst>
              <a:gd name="adj1" fmla="val 63606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274320" rIns="2377440"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Offline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858000" y="4450317"/>
            <a:ext cx="436289" cy="9131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OR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6942237" y="4527638"/>
            <a:ext cx="267814" cy="265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✓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Oval 66"/>
          <p:cNvSpPr/>
          <p:nvPr/>
        </p:nvSpPr>
        <p:spPr>
          <a:xfrm>
            <a:off x="6942237" y="5031384"/>
            <a:ext cx="267814" cy="26537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229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Optimistic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1219200" y="1219200"/>
            <a:ext cx="7315200" cy="4953000"/>
          </a:xfrm>
          <a:prstGeom prst="roundRect">
            <a:avLst/>
          </a:prstGeom>
          <a:noFill/>
          <a:ln>
            <a:solidFill>
              <a:schemeClr val="tx1">
                <a:alpha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61"/>
          <p:cNvGrpSpPr/>
          <p:nvPr/>
        </p:nvGrpSpPr>
        <p:grpSpPr>
          <a:xfrm>
            <a:off x="2386016" y="1371600"/>
            <a:ext cx="2080116" cy="2057400"/>
            <a:chOff x="1072114" y="1371600"/>
            <a:chExt cx="2379602" cy="2379602"/>
          </a:xfrm>
        </p:grpSpPr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2537316" y="2938046"/>
              <a:ext cx="914400" cy="391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2">
                      <a:lumMod val="7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Server</a:t>
              </a:r>
              <a:endParaRPr lang="en-US" sz="2000" dirty="0">
                <a:solidFill>
                  <a:schemeClr val="tx2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4" name="Group 34"/>
            <p:cNvGrpSpPr/>
            <p:nvPr/>
          </p:nvGrpSpPr>
          <p:grpSpPr>
            <a:xfrm>
              <a:off x="2154514" y="2286000"/>
              <a:ext cx="1221002" cy="762000"/>
              <a:chOff x="5029200" y="2971800"/>
              <a:chExt cx="1465202" cy="914400"/>
            </a:xfrm>
          </p:grpSpPr>
          <p:pic>
            <p:nvPicPr>
              <p:cNvPr id="44" name="Picture 2" descr="C:\Documents and Settings\rac\My Documents\Downloads\ICON-DroplineNeu(2).tar\ICON-DroplineNeu(2)\Neu\128x128\places\network-server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823842" y="3069727"/>
                <a:ext cx="670560" cy="670560"/>
              </a:xfrm>
              <a:prstGeom prst="rect">
                <a:avLst/>
              </a:prstGeom>
              <a:noFill/>
            </p:spPr>
          </p:pic>
          <p:pic>
            <p:nvPicPr>
              <p:cNvPr id="48" name="Picture 2" descr="C:\Documents and Settings\rac\My Documents\Downloads\ICON-DroplineNeu(2).tar\ICON-DroplineNeu(2)\Neu\128x128\places\network-server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440243" y="3015461"/>
                <a:ext cx="794642" cy="794642"/>
              </a:xfrm>
              <a:prstGeom prst="rect">
                <a:avLst/>
              </a:prstGeom>
              <a:noFill/>
            </p:spPr>
          </p:pic>
          <p:pic>
            <p:nvPicPr>
              <p:cNvPr id="49" name="Picture 2" descr="C:\Documents and Settings\rac\My Documents\Downloads\ICON-DroplineNeu(2).tar\ICON-DroplineNeu(2)\Neu\128x128\places\network-server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029200" y="2971800"/>
                <a:ext cx="914400" cy="914400"/>
              </a:xfrm>
              <a:prstGeom prst="rect">
                <a:avLst/>
              </a:prstGeom>
              <a:noFill/>
            </p:spPr>
          </p:pic>
        </p:grpSp>
        <p:pic>
          <p:nvPicPr>
            <p:cNvPr id="52" name="Picture 1" descr="C:\Documents and Settings\rac\My Documents\Downloads\ICON-DroplineNeu.tar\Neu\128x128\devices\comput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89516" y="2209800"/>
              <a:ext cx="703202" cy="703202"/>
            </a:xfrm>
            <a:prstGeom prst="rect">
              <a:avLst/>
            </a:prstGeom>
            <a:noFill/>
          </p:spPr>
        </p:pic>
        <p:pic>
          <p:nvPicPr>
            <p:cNvPr id="53" name="Picture 1" descr="C:\Documents and Settings\rac\My Documents\Downloads\ICON-DroplineNeu.tar\Neu\128x128\devices\comput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2114" y="1447800"/>
              <a:ext cx="703202" cy="703202"/>
            </a:xfrm>
            <a:prstGeom prst="rect">
              <a:avLst/>
            </a:prstGeom>
            <a:noFill/>
          </p:spPr>
        </p:pic>
        <p:sp>
          <p:nvSpPr>
            <p:cNvPr id="54" name="TextBox 53"/>
            <p:cNvSpPr txBox="1">
              <a:spLocks noChangeArrowheads="1"/>
            </p:cNvSpPr>
            <p:nvPr/>
          </p:nvSpPr>
          <p:spPr bwMode="auto">
            <a:xfrm>
              <a:off x="1699116" y="1371600"/>
              <a:ext cx="1117600" cy="391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2">
                      <a:lumMod val="75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Clients</a:t>
              </a:r>
              <a:endParaRPr lang="en-US" sz="2000" dirty="0">
                <a:solidFill>
                  <a:schemeClr val="tx2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55" name="Picture 1" descr="C:\Documents and Settings\rac\My Documents\Downloads\ICON-DroplineNeu.tar\Neu\128x128\devices\comput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2114" y="3048000"/>
              <a:ext cx="703202" cy="703202"/>
            </a:xfrm>
            <a:prstGeom prst="rect">
              <a:avLst/>
            </a:prstGeom>
            <a:noFill/>
          </p:spPr>
        </p:pic>
        <p:cxnSp>
          <p:nvCxnSpPr>
            <p:cNvPr id="58" name="Straight Arrow Connector 57"/>
            <p:cNvCxnSpPr/>
            <p:nvPr/>
          </p:nvCxnSpPr>
          <p:spPr>
            <a:xfrm>
              <a:off x="1699116" y="1905000"/>
              <a:ext cx="457200" cy="304800"/>
            </a:xfrm>
            <a:prstGeom prst="straightConnector1">
              <a:avLst/>
            </a:prstGeom>
            <a:ln w="47625" cap="sq">
              <a:solidFill>
                <a:srgbClr val="000000">
                  <a:alpha val="41961"/>
                </a:srgbClr>
              </a:solidFill>
              <a:prstDash val="sysDash"/>
              <a:bevel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1651052" y="2603280"/>
              <a:ext cx="533400" cy="1588"/>
            </a:xfrm>
            <a:prstGeom prst="straightConnector1">
              <a:avLst/>
            </a:prstGeom>
            <a:ln w="47625" cap="sq">
              <a:solidFill>
                <a:srgbClr val="000000">
                  <a:alpha val="41961"/>
                </a:srgbClr>
              </a:solidFill>
              <a:prstDash val="sysDash"/>
              <a:bevel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1685048" y="3008144"/>
              <a:ext cx="533400" cy="381000"/>
            </a:xfrm>
            <a:prstGeom prst="straightConnector1">
              <a:avLst/>
            </a:prstGeom>
            <a:ln w="47625" cap="sq">
              <a:solidFill>
                <a:srgbClr val="000000">
                  <a:alpha val="41961"/>
                </a:srgbClr>
              </a:solidFill>
              <a:prstDash val="sysDash"/>
              <a:bevel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Arrow Connector 75"/>
          <p:cNvCxnSpPr/>
          <p:nvPr/>
        </p:nvCxnSpPr>
        <p:spPr>
          <a:xfrm flipV="1">
            <a:off x="4399522" y="2468763"/>
            <a:ext cx="577294" cy="5551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443416" y="1371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During sessions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738688" y="4253781"/>
            <a:ext cx="1447800" cy="1143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Optimistic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Verifier</a:t>
            </a:r>
            <a:endParaRPr lang="en-US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6" name="Folded Corner 45"/>
          <p:cNvSpPr/>
          <p:nvPr/>
        </p:nvSpPr>
        <p:spPr>
          <a:xfrm>
            <a:off x="3367088" y="4253781"/>
            <a:ext cx="1066800" cy="1143000"/>
          </a:xfrm>
          <a:prstGeom prst="foldedCorner">
            <a:avLst>
              <a:gd name="adj" fmla="val 20769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Client Source Code</a:t>
            </a:r>
            <a:endParaRPr lang="en-US" sz="16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5" name="Straight Arrow Connector 44"/>
          <p:cNvCxnSpPr>
            <a:stCxn id="46" idx="3"/>
            <a:endCxn id="42" idx="1"/>
          </p:cNvCxnSpPr>
          <p:nvPr/>
        </p:nvCxnSpPr>
        <p:spPr>
          <a:xfrm>
            <a:off x="4433888" y="4825281"/>
            <a:ext cx="304800" cy="1588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hape 38"/>
          <p:cNvCxnSpPr>
            <a:stCxn id="51" idx="2"/>
            <a:endCxn id="42" idx="0"/>
          </p:cNvCxnSpPr>
          <p:nvPr/>
        </p:nvCxnSpPr>
        <p:spPr>
          <a:xfrm flipH="1">
            <a:off x="5462588" y="2917825"/>
            <a:ext cx="3871" cy="1335956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3"/>
          <p:cNvGrpSpPr/>
          <p:nvPr/>
        </p:nvGrpSpPr>
        <p:grpSpPr>
          <a:xfrm>
            <a:off x="4976816" y="2019700"/>
            <a:ext cx="1119184" cy="1017875"/>
            <a:chOff x="2819400" y="2438400"/>
            <a:chExt cx="1219200" cy="1295400"/>
          </a:xfrm>
        </p:grpSpPr>
        <p:sp>
          <p:nvSpPr>
            <p:cNvPr id="47" name="Folded Corner 46"/>
            <p:cNvSpPr/>
            <p:nvPr/>
          </p:nvSpPr>
          <p:spPr>
            <a:xfrm>
              <a:off x="2971800" y="2590800"/>
              <a:ext cx="1066800" cy="1143000"/>
            </a:xfrm>
            <a:prstGeom prst="foldedCorner">
              <a:avLst>
                <a:gd name="adj" fmla="val 20769"/>
              </a:avLst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Message Logs</a:t>
              </a:r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0" name="Folded Corner 49"/>
            <p:cNvSpPr/>
            <p:nvPr/>
          </p:nvSpPr>
          <p:spPr>
            <a:xfrm>
              <a:off x="2895600" y="2514600"/>
              <a:ext cx="1066800" cy="1143000"/>
            </a:xfrm>
            <a:prstGeom prst="foldedCorner">
              <a:avLst>
                <a:gd name="adj" fmla="val 20769"/>
              </a:avLst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Message Logs</a:t>
              </a:r>
              <a:endPara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51" name="Folded Corner 50"/>
            <p:cNvSpPr/>
            <p:nvPr/>
          </p:nvSpPr>
          <p:spPr>
            <a:xfrm>
              <a:off x="2819400" y="2438400"/>
              <a:ext cx="1066800" cy="1143000"/>
            </a:xfrm>
            <a:prstGeom prst="foldedCorner">
              <a:avLst>
                <a:gd name="adj" fmla="val 20769"/>
              </a:avLst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Messages</a:t>
              </a:r>
              <a:endParaRPr lang="en-US" sz="12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cxnSp>
        <p:nvCxnSpPr>
          <p:cNvPr id="34" name="Shape 38"/>
          <p:cNvCxnSpPr>
            <a:stCxn id="43" idx="3"/>
            <a:endCxn id="41" idx="2"/>
          </p:cNvCxnSpPr>
          <p:nvPr/>
        </p:nvCxnSpPr>
        <p:spPr>
          <a:xfrm flipH="1" flipV="1">
            <a:off x="4066473" y="3064501"/>
            <a:ext cx="2994028" cy="1758143"/>
          </a:xfrm>
          <a:prstGeom prst="bentConnector4">
            <a:avLst>
              <a:gd name="adj1" fmla="val -22428"/>
              <a:gd name="adj2" fmla="val 61948"/>
            </a:avLst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624212" y="4088191"/>
            <a:ext cx="436289" cy="14689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OR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sz="1100" dirty="0" smtClean="0">
              <a:solidFill>
                <a:schemeClr val="tx1"/>
              </a:solidFill>
            </a:endParaRPr>
          </a:p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OR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6708449" y="4167745"/>
            <a:ext cx="267814" cy="265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✓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6708449" y="5225042"/>
            <a:ext cx="267814" cy="26537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6708449" y="4682682"/>
            <a:ext cx="267814" cy="26537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/>
          <p:cNvCxnSpPr>
            <a:stCxn id="42" idx="3"/>
            <a:endCxn id="43" idx="1"/>
          </p:cNvCxnSpPr>
          <p:nvPr/>
        </p:nvCxnSpPr>
        <p:spPr>
          <a:xfrm flipV="1">
            <a:off x="6186488" y="4822644"/>
            <a:ext cx="437724" cy="2637"/>
          </a:xfrm>
          <a:prstGeom prst="straightConnector1">
            <a:avLst/>
          </a:prstGeom>
          <a:ln w="730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Left Brace 63"/>
          <p:cNvSpPr/>
          <p:nvPr/>
        </p:nvSpPr>
        <p:spPr>
          <a:xfrm>
            <a:off x="2667356" y="3966388"/>
            <a:ext cx="568678" cy="1736169"/>
          </a:xfrm>
          <a:prstGeom prst="leftBrace">
            <a:avLst>
              <a:gd name="adj1" fmla="val 63606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274320" rIns="2377440" rtlCol="0" anchor="ctr"/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ASAP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0197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Behavior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Client behavior verification </a:t>
            </a:r>
            <a:r>
              <a:rPr lang="en-US" dirty="0" smtClean="0"/>
              <a:t>reduces attack space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Mismatch between client and server implementations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Examples of possible invalid command attacks</a:t>
            </a:r>
          </a:p>
          <a:p>
            <a:pPr marL="685800" lvl="1">
              <a:buFont typeface="Arial" charset="0"/>
              <a:buChar char="•"/>
            </a:pPr>
            <a:r>
              <a:rPr lang="en-US" dirty="0" smtClean="0"/>
              <a:t>Memory safety</a:t>
            </a:r>
          </a:p>
          <a:p>
            <a:pPr marL="685800" lvl="1">
              <a:buFont typeface="Arial" charset="0"/>
              <a:buChar char="•"/>
            </a:pPr>
            <a:r>
              <a:rPr lang="en-US" dirty="0" smtClean="0"/>
              <a:t>Control flow</a:t>
            </a:r>
          </a:p>
          <a:p>
            <a:pPr marL="685800" lvl="1">
              <a:buFont typeface="Arial" charset="0"/>
              <a:buChar char="•"/>
            </a:pPr>
            <a:r>
              <a:rPr lang="en-US" dirty="0" smtClean="0"/>
              <a:t>Server </a:t>
            </a:r>
            <a:r>
              <a:rPr lang="en-US" dirty="0"/>
              <a:t>l</a:t>
            </a:r>
            <a:r>
              <a:rPr lang="en-US" dirty="0" smtClean="0"/>
              <a:t>ogic</a:t>
            </a:r>
          </a:p>
          <a:p>
            <a:pPr marL="685800" lvl="1">
              <a:buFont typeface="Arial" charset="0"/>
              <a:buChar char="•"/>
            </a:pPr>
            <a:r>
              <a:rPr lang="en-US" dirty="0" smtClean="0"/>
              <a:t>Client logic (cheating in games</a:t>
            </a:r>
            <a:r>
              <a:rPr lang="is-IS" dirty="0" smtClean="0"/>
              <a:t>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59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Optimistic Verification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4288619" y="3329908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0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288619" y="3329908"/>
            <a:ext cx="333905" cy="3339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5" name="Straight Connector 24"/>
          <p:cNvCxnSpPr>
            <a:stCxn id="23" idx="5"/>
            <a:endCxn id="28" idx="1"/>
          </p:cNvCxnSpPr>
          <p:nvPr/>
        </p:nvCxnSpPr>
        <p:spPr>
          <a:xfrm>
            <a:off x="4573625" y="3614914"/>
            <a:ext cx="611479" cy="211143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6" name="Straight Connector 25"/>
          <p:cNvCxnSpPr>
            <a:endCxn id="44" idx="7"/>
          </p:cNvCxnSpPr>
          <p:nvPr/>
        </p:nvCxnSpPr>
        <p:spPr>
          <a:xfrm flipH="1">
            <a:off x="4143761" y="3572271"/>
            <a:ext cx="161083" cy="281920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28" name="Oval 27"/>
          <p:cNvSpPr/>
          <p:nvPr/>
        </p:nvSpPr>
        <p:spPr>
          <a:xfrm>
            <a:off x="5140467" y="3781420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1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9" name="Object 2"/>
          <p:cNvGraphicFramePr>
            <a:graphicFrameLocks noChangeAspect="1"/>
          </p:cNvGraphicFramePr>
          <p:nvPr>
            <p:extLst/>
          </p:nvPr>
        </p:nvGraphicFramePr>
        <p:xfrm>
          <a:off x="6139831" y="1066800"/>
          <a:ext cx="91440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Equation" r:id="rId4" imgW="304668" imgH="228501" progId="Equation.3">
                  <p:embed/>
                </p:oleObj>
              </mc:Choice>
              <mc:Fallback>
                <p:oleObj name="Equation" r:id="rId4" imgW="304668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9831" y="1066800"/>
                        <a:ext cx="914400" cy="592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Connector 29"/>
          <p:cNvCxnSpPr>
            <a:stCxn id="31" idx="0"/>
          </p:cNvCxnSpPr>
          <p:nvPr/>
        </p:nvCxnSpPr>
        <p:spPr>
          <a:xfrm flipH="1" flipV="1">
            <a:off x="6429495" y="1501108"/>
            <a:ext cx="7277" cy="304800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1" name="Oval 30"/>
          <p:cNvSpPr/>
          <p:nvPr/>
        </p:nvSpPr>
        <p:spPr>
          <a:xfrm>
            <a:off x="6269819" y="1805908"/>
            <a:ext cx="333905" cy="333905"/>
          </a:xfrm>
          <a:prstGeom prst="ellipse">
            <a:avLst/>
          </a:prstGeom>
          <a:ln w="38100"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2" name="Straight Connector 31"/>
          <p:cNvCxnSpPr>
            <a:endCxn id="39" idx="0"/>
          </p:cNvCxnSpPr>
          <p:nvPr/>
        </p:nvCxnSpPr>
        <p:spPr>
          <a:xfrm>
            <a:off x="6450420" y="2147821"/>
            <a:ext cx="0" cy="259727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3" name="Oval 32"/>
          <p:cNvSpPr/>
          <p:nvPr/>
        </p:nvSpPr>
        <p:spPr>
          <a:xfrm>
            <a:off x="6269819" y="2415508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4" name="Object 7"/>
          <p:cNvGraphicFramePr>
            <a:graphicFrameLocks noChangeAspect="1"/>
          </p:cNvGraphicFramePr>
          <p:nvPr>
            <p:extLst/>
          </p:nvPr>
        </p:nvGraphicFramePr>
        <p:xfrm>
          <a:off x="6670825" y="1773044"/>
          <a:ext cx="7175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Equation" r:id="rId6" imgW="431613" imgH="228501" progId="Equation.3">
                  <p:embed/>
                </p:oleObj>
              </mc:Choice>
              <mc:Fallback>
                <p:oleObj name="Equation" r:id="rId6" imgW="431613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0825" y="1773044"/>
                        <a:ext cx="717550" cy="347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Connector 34"/>
          <p:cNvCxnSpPr>
            <a:stCxn id="39" idx="5"/>
            <a:endCxn id="38" idx="1"/>
          </p:cNvCxnSpPr>
          <p:nvPr/>
        </p:nvCxnSpPr>
        <p:spPr>
          <a:xfrm>
            <a:off x="6568473" y="2692554"/>
            <a:ext cx="812783" cy="224791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6" name="Straight Connector 35"/>
          <p:cNvCxnSpPr>
            <a:stCxn id="39" idx="3"/>
            <a:endCxn id="37" idx="7"/>
          </p:cNvCxnSpPr>
          <p:nvPr/>
        </p:nvCxnSpPr>
        <p:spPr>
          <a:xfrm flipH="1">
            <a:off x="5386982" y="2692554"/>
            <a:ext cx="945384" cy="224791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7" name="Oval 36"/>
          <p:cNvSpPr/>
          <p:nvPr/>
        </p:nvSpPr>
        <p:spPr>
          <a:xfrm>
            <a:off x="5126819" y="2872708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0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7336619" y="2872708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1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283467" y="2407548"/>
            <a:ext cx="333905" cy="3339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0" name="Straight Connector 39"/>
          <p:cNvCxnSpPr>
            <a:stCxn id="43" idx="5"/>
            <a:endCxn id="42" idx="1"/>
          </p:cNvCxnSpPr>
          <p:nvPr/>
        </p:nvCxnSpPr>
        <p:spPr>
          <a:xfrm>
            <a:off x="5417513" y="3163402"/>
            <a:ext cx="363543" cy="211143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1" name="Straight Connector 40"/>
          <p:cNvCxnSpPr>
            <a:stCxn id="43" idx="3"/>
            <a:endCxn id="22" idx="7"/>
          </p:cNvCxnSpPr>
          <p:nvPr/>
        </p:nvCxnSpPr>
        <p:spPr>
          <a:xfrm flipH="1">
            <a:off x="4548782" y="3163402"/>
            <a:ext cx="632624" cy="211143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2" name="Oval 41"/>
          <p:cNvSpPr/>
          <p:nvPr/>
        </p:nvSpPr>
        <p:spPr>
          <a:xfrm>
            <a:off x="5736419" y="3329908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132507" y="2878396"/>
            <a:ext cx="333905" cy="3339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3886200" y="3810000"/>
            <a:ext cx="301752" cy="301752"/>
          </a:xfrm>
          <a:prstGeom prst="ellipse">
            <a:avLst/>
          </a:prstGeom>
          <a:ln w="3810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5" name="Straight Connector 44"/>
          <p:cNvCxnSpPr>
            <a:stCxn id="49" idx="5"/>
          </p:cNvCxnSpPr>
          <p:nvPr/>
        </p:nvCxnSpPr>
        <p:spPr>
          <a:xfrm>
            <a:off x="5411825" y="4072114"/>
            <a:ext cx="324594" cy="553194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6" name="Straight Connector 45"/>
          <p:cNvCxnSpPr>
            <a:stCxn id="49" idx="3"/>
            <a:endCxn id="47" idx="0"/>
          </p:cNvCxnSpPr>
          <p:nvPr/>
        </p:nvCxnSpPr>
        <p:spPr>
          <a:xfrm flipH="1">
            <a:off x="4745819" y="4072114"/>
            <a:ext cx="429899" cy="553194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7" name="Oval 46"/>
          <p:cNvSpPr/>
          <p:nvPr/>
        </p:nvSpPr>
        <p:spPr>
          <a:xfrm>
            <a:off x="4593419" y="4625308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5126819" y="3787108"/>
            <a:ext cx="333905" cy="3339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0" name="Straight Connector 49"/>
          <p:cNvCxnSpPr>
            <a:stCxn id="54" idx="5"/>
            <a:endCxn id="53" idx="1"/>
          </p:cNvCxnSpPr>
          <p:nvPr/>
        </p:nvCxnSpPr>
        <p:spPr>
          <a:xfrm>
            <a:off x="7607977" y="3157714"/>
            <a:ext cx="611479" cy="211143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51" name="Straight Connector 50"/>
          <p:cNvCxnSpPr>
            <a:stCxn id="54" idx="3"/>
            <a:endCxn id="52" idx="7"/>
          </p:cNvCxnSpPr>
          <p:nvPr/>
        </p:nvCxnSpPr>
        <p:spPr>
          <a:xfrm flipH="1">
            <a:off x="6848430" y="3157714"/>
            <a:ext cx="523440" cy="238439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52" name="Oval 51"/>
          <p:cNvSpPr/>
          <p:nvPr/>
        </p:nvSpPr>
        <p:spPr>
          <a:xfrm>
            <a:off x="6588267" y="3351516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8174819" y="3324220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1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7322971" y="2872708"/>
            <a:ext cx="333905" cy="3339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5" name="Straight Connector 54"/>
          <p:cNvCxnSpPr>
            <a:stCxn id="59" idx="5"/>
            <a:endCxn id="58" idx="1"/>
          </p:cNvCxnSpPr>
          <p:nvPr/>
        </p:nvCxnSpPr>
        <p:spPr>
          <a:xfrm>
            <a:off x="8442761" y="3601266"/>
            <a:ext cx="154279" cy="459079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56" name="Straight Connector 55"/>
          <p:cNvCxnSpPr>
            <a:stCxn id="59" idx="3"/>
            <a:endCxn id="57" idx="7"/>
          </p:cNvCxnSpPr>
          <p:nvPr/>
        </p:nvCxnSpPr>
        <p:spPr>
          <a:xfrm flipH="1">
            <a:off x="8053982" y="3601266"/>
            <a:ext cx="152672" cy="455099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57" name="Oval 56"/>
          <p:cNvSpPr/>
          <p:nvPr/>
        </p:nvSpPr>
        <p:spPr>
          <a:xfrm>
            <a:off x="7793819" y="4011728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0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8552403" y="4015708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8157755" y="3316260"/>
            <a:ext cx="333905" cy="3339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0" name="Straight Connector 59"/>
          <p:cNvCxnSpPr>
            <a:stCxn id="64" idx="5"/>
            <a:endCxn id="63" idx="0"/>
          </p:cNvCxnSpPr>
          <p:nvPr/>
        </p:nvCxnSpPr>
        <p:spPr>
          <a:xfrm>
            <a:off x="8061761" y="4287066"/>
            <a:ext cx="341658" cy="490642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61" name="Straight Connector 60"/>
          <p:cNvCxnSpPr>
            <a:stCxn id="64" idx="3"/>
            <a:endCxn id="62" idx="0"/>
          </p:cNvCxnSpPr>
          <p:nvPr/>
        </p:nvCxnSpPr>
        <p:spPr>
          <a:xfrm flipH="1">
            <a:off x="7412819" y="4287066"/>
            <a:ext cx="412835" cy="490642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62" name="Oval 61"/>
          <p:cNvSpPr/>
          <p:nvPr/>
        </p:nvSpPr>
        <p:spPr>
          <a:xfrm>
            <a:off x="7260419" y="4777708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8251019" y="4777708"/>
            <a:ext cx="304800" cy="304800"/>
          </a:xfrm>
          <a:prstGeom prst="ellipse">
            <a:avLst/>
          </a:prstGeom>
          <a:ln w="3810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7776755" y="4002060"/>
            <a:ext cx="333905" cy="3339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6019800" y="5334000"/>
            <a:ext cx="333905" cy="333905"/>
          </a:xfrm>
          <a:prstGeom prst="ellipse">
            <a:avLst/>
          </a:prstGeom>
          <a:ln w="38100"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52400" y="1143000"/>
            <a:ext cx="3505200" cy="1938992"/>
            <a:chOff x="152400" y="3962400"/>
            <a:chExt cx="3505200" cy="1938992"/>
          </a:xfrm>
        </p:grpSpPr>
        <p:sp>
          <p:nvSpPr>
            <p:cNvPr id="67" name="TextBox 66"/>
            <p:cNvSpPr txBox="1"/>
            <p:nvPr/>
          </p:nvSpPr>
          <p:spPr>
            <a:xfrm>
              <a:off x="152400" y="3962400"/>
              <a:ext cx="3429000" cy="193899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 dirty="0" smtClean="0">
                  <a:latin typeface="+mn-lt"/>
                  <a:cs typeface="Arial" pitchFamily="34" charset="0"/>
                </a:rPr>
                <a:t>ALGORITHM OBJECTIVE: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 smtClean="0">
                  <a:latin typeface="+mn-lt"/>
                  <a:cs typeface="Arial" pitchFamily="34" charset="0"/>
                </a:rPr>
                <a:t>Find path </a:t>
              </a:r>
              <a:r>
                <a:rPr lang="en-US" sz="3200" b="1" dirty="0" smtClean="0">
                  <a:latin typeface="+mn-lt"/>
                  <a:cs typeface="Arial" pitchFamily="34" charset="0"/>
                  <a:sym typeface="Symbol"/>
                </a:rPr>
                <a:t>𝜋</a:t>
              </a:r>
              <a:r>
                <a:rPr lang="en-US" sz="2400" b="1" i="1" baseline="-25000" dirty="0" smtClean="0">
                  <a:latin typeface="+mn-lt"/>
                  <a:cs typeface="Arial" pitchFamily="34" charset="0"/>
                  <a:sym typeface="Symbol"/>
                </a:rPr>
                <a:t>n</a:t>
              </a:r>
              <a:r>
                <a:rPr lang="en-US" sz="2400" dirty="0" smtClean="0">
                  <a:latin typeface="+mn-lt"/>
                  <a:cs typeface="Arial" pitchFamily="34" charset="0"/>
                  <a:sym typeface="Symbol"/>
                </a:rPr>
                <a:t> </a:t>
              </a:r>
              <a:r>
                <a:rPr lang="en-US" sz="2000" dirty="0" smtClean="0">
                  <a:latin typeface="+mn-lt"/>
                  <a:cs typeface="Arial" pitchFamily="34" charset="0"/>
                </a:rPr>
                <a:t>from          to             consistent with </a:t>
              </a:r>
              <a:r>
                <a:rPr lang="en-US" sz="2800" b="1" i="1" dirty="0" smtClean="0">
                  <a:latin typeface="+mn-lt"/>
                  <a:cs typeface="Arial" pitchFamily="34" charset="0"/>
                </a:rPr>
                <a:t>msg</a:t>
              </a:r>
              <a:r>
                <a:rPr lang="en-US" sz="2400" b="1" i="1" baseline="-25000" dirty="0" smtClean="0">
                  <a:latin typeface="+mn-lt"/>
                  <a:cs typeface="Arial" pitchFamily="34" charset="0"/>
                  <a:sym typeface="Symbol"/>
                </a:rPr>
                <a:t>n</a:t>
              </a:r>
              <a:endParaRPr lang="en-US" sz="2400" b="1" dirty="0" smtClean="0">
                <a:latin typeface="+mn-lt"/>
                <a:cs typeface="Arial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2582247" y="4800599"/>
              <a:ext cx="257705" cy="257705"/>
            </a:xfrm>
            <a:prstGeom prst="ellipse">
              <a:avLst/>
            </a:prstGeom>
            <a:ln w="38100">
              <a:noFill/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3399895" y="4791440"/>
              <a:ext cx="257705" cy="257705"/>
            </a:xfrm>
            <a:prstGeom prst="ellipse">
              <a:avLst/>
            </a:prstGeom>
            <a:ln w="38100">
              <a:noFill/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74" name="Oval 73"/>
          <p:cNvSpPr/>
          <p:nvPr/>
        </p:nvSpPr>
        <p:spPr>
          <a:xfrm>
            <a:off x="5638800" y="4572000"/>
            <a:ext cx="333905" cy="3339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>
            <a:off x="5867400" y="4876800"/>
            <a:ext cx="304800" cy="457200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80" name="Oval 79"/>
          <p:cNvSpPr/>
          <p:nvPr/>
        </p:nvSpPr>
        <p:spPr>
          <a:xfrm>
            <a:off x="5257800" y="5257800"/>
            <a:ext cx="333905" cy="3339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 flipH="1">
            <a:off x="5181600" y="5562600"/>
            <a:ext cx="161083" cy="281920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82" name="Oval 81"/>
          <p:cNvSpPr/>
          <p:nvPr/>
        </p:nvSpPr>
        <p:spPr>
          <a:xfrm>
            <a:off x="4953000" y="5791200"/>
            <a:ext cx="301752" cy="301752"/>
          </a:xfrm>
          <a:prstGeom prst="ellipse">
            <a:avLst/>
          </a:prstGeom>
          <a:ln w="3810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3" name="Straight Connector 82"/>
          <p:cNvCxnSpPr>
            <a:stCxn id="74" idx="3"/>
            <a:endCxn id="80" idx="0"/>
          </p:cNvCxnSpPr>
          <p:nvPr/>
        </p:nvCxnSpPr>
        <p:spPr>
          <a:xfrm flipH="1">
            <a:off x="5424753" y="4857006"/>
            <a:ext cx="262946" cy="400794"/>
          </a:xfrm>
          <a:prstGeom prst="line">
            <a:avLst/>
          </a:prstGeom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89" name="Freeform 88"/>
          <p:cNvSpPr/>
          <p:nvPr/>
        </p:nvSpPr>
        <p:spPr>
          <a:xfrm>
            <a:off x="4076700" y="1600200"/>
            <a:ext cx="2667000" cy="4331195"/>
          </a:xfrm>
          <a:custGeom>
            <a:avLst/>
            <a:gdLst>
              <a:gd name="connsiteX0" fmla="*/ 768824 w 1539923"/>
              <a:gd name="connsiteY0" fmla="*/ 222913 h 3919182"/>
              <a:gd name="connsiteX1" fmla="*/ 86436 w 1539923"/>
              <a:gd name="connsiteY1" fmla="*/ 195618 h 3919182"/>
              <a:gd name="connsiteX2" fmla="*/ 250209 w 1539923"/>
              <a:gd name="connsiteY2" fmla="*/ 1396621 h 3919182"/>
              <a:gd name="connsiteX3" fmla="*/ 782472 w 1539923"/>
              <a:gd name="connsiteY3" fmla="*/ 1614985 h 3919182"/>
              <a:gd name="connsiteX4" fmla="*/ 468573 w 1539923"/>
              <a:gd name="connsiteY4" fmla="*/ 1915236 h 3919182"/>
              <a:gd name="connsiteX5" fmla="*/ 168323 w 1539923"/>
              <a:gd name="connsiteY5" fmla="*/ 2529385 h 3919182"/>
              <a:gd name="connsiteX6" fmla="*/ 86436 w 1539923"/>
              <a:gd name="connsiteY6" fmla="*/ 2993409 h 3919182"/>
              <a:gd name="connsiteX7" fmla="*/ 564108 w 1539923"/>
              <a:gd name="connsiteY7" fmla="*/ 3784979 h 3919182"/>
              <a:gd name="connsiteX8" fmla="*/ 1069075 w 1539923"/>
              <a:gd name="connsiteY8" fmla="*/ 3798627 h 3919182"/>
              <a:gd name="connsiteX9" fmla="*/ 1096370 w 1539923"/>
              <a:gd name="connsiteY9" fmla="*/ 3361899 h 3919182"/>
              <a:gd name="connsiteX10" fmla="*/ 782472 w 1539923"/>
              <a:gd name="connsiteY10" fmla="*/ 2761397 h 3919182"/>
              <a:gd name="connsiteX11" fmla="*/ 741529 w 1539923"/>
              <a:gd name="connsiteY11" fmla="*/ 2502090 h 3919182"/>
              <a:gd name="connsiteX12" fmla="*/ 1028132 w 1539923"/>
              <a:gd name="connsiteY12" fmla="*/ 2270078 h 3919182"/>
              <a:gd name="connsiteX13" fmla="*/ 1423917 w 1539923"/>
              <a:gd name="connsiteY13" fmla="*/ 1751463 h 3919182"/>
              <a:gd name="connsiteX14" fmla="*/ 1533099 w 1539923"/>
              <a:gd name="connsiteY14" fmla="*/ 1232848 h 3919182"/>
              <a:gd name="connsiteX15" fmla="*/ 1382973 w 1539923"/>
              <a:gd name="connsiteY15" fmla="*/ 987188 h 3919182"/>
              <a:gd name="connsiteX16" fmla="*/ 864358 w 1539923"/>
              <a:gd name="connsiteY16" fmla="*/ 1041779 h 3919182"/>
              <a:gd name="connsiteX17" fmla="*/ 755176 w 1539923"/>
              <a:gd name="connsiteY17" fmla="*/ 809767 h 3919182"/>
              <a:gd name="connsiteX18" fmla="*/ 755176 w 1539923"/>
              <a:gd name="connsiteY18" fmla="*/ 550460 h 3919182"/>
              <a:gd name="connsiteX19" fmla="*/ 645994 w 1539923"/>
              <a:gd name="connsiteY19" fmla="*/ 168322 h 3919182"/>
              <a:gd name="connsiteX20" fmla="*/ 768824 w 1539923"/>
              <a:gd name="connsiteY20" fmla="*/ 222913 h 3919182"/>
              <a:gd name="connsiteX0" fmla="*/ 768824 w 1539923"/>
              <a:gd name="connsiteY0" fmla="*/ 222913 h 3919182"/>
              <a:gd name="connsiteX1" fmla="*/ 86436 w 1539923"/>
              <a:gd name="connsiteY1" fmla="*/ 195618 h 3919182"/>
              <a:gd name="connsiteX2" fmla="*/ 250209 w 1539923"/>
              <a:gd name="connsiteY2" fmla="*/ 1396621 h 3919182"/>
              <a:gd name="connsiteX3" fmla="*/ 782472 w 1539923"/>
              <a:gd name="connsiteY3" fmla="*/ 1614985 h 3919182"/>
              <a:gd name="connsiteX4" fmla="*/ 468573 w 1539923"/>
              <a:gd name="connsiteY4" fmla="*/ 1915236 h 3919182"/>
              <a:gd name="connsiteX5" fmla="*/ 168323 w 1539923"/>
              <a:gd name="connsiteY5" fmla="*/ 2529385 h 3919182"/>
              <a:gd name="connsiteX6" fmla="*/ 86436 w 1539923"/>
              <a:gd name="connsiteY6" fmla="*/ 2993409 h 3919182"/>
              <a:gd name="connsiteX7" fmla="*/ 564108 w 1539923"/>
              <a:gd name="connsiteY7" fmla="*/ 3784979 h 3919182"/>
              <a:gd name="connsiteX8" fmla="*/ 1069075 w 1539923"/>
              <a:gd name="connsiteY8" fmla="*/ 3798627 h 3919182"/>
              <a:gd name="connsiteX9" fmla="*/ 1096370 w 1539923"/>
              <a:gd name="connsiteY9" fmla="*/ 3361899 h 3919182"/>
              <a:gd name="connsiteX10" fmla="*/ 782472 w 1539923"/>
              <a:gd name="connsiteY10" fmla="*/ 2761397 h 3919182"/>
              <a:gd name="connsiteX11" fmla="*/ 741529 w 1539923"/>
              <a:gd name="connsiteY11" fmla="*/ 2502090 h 3919182"/>
              <a:gd name="connsiteX12" fmla="*/ 1028132 w 1539923"/>
              <a:gd name="connsiteY12" fmla="*/ 2270078 h 3919182"/>
              <a:gd name="connsiteX13" fmla="*/ 1423917 w 1539923"/>
              <a:gd name="connsiteY13" fmla="*/ 1751463 h 3919182"/>
              <a:gd name="connsiteX14" fmla="*/ 1533099 w 1539923"/>
              <a:gd name="connsiteY14" fmla="*/ 1232848 h 3919182"/>
              <a:gd name="connsiteX15" fmla="*/ 1382973 w 1539923"/>
              <a:gd name="connsiteY15" fmla="*/ 987188 h 3919182"/>
              <a:gd name="connsiteX16" fmla="*/ 864358 w 1539923"/>
              <a:gd name="connsiteY16" fmla="*/ 1041779 h 3919182"/>
              <a:gd name="connsiteX17" fmla="*/ 755176 w 1539923"/>
              <a:gd name="connsiteY17" fmla="*/ 809767 h 3919182"/>
              <a:gd name="connsiteX18" fmla="*/ 755176 w 1539923"/>
              <a:gd name="connsiteY18" fmla="*/ 550460 h 3919182"/>
              <a:gd name="connsiteX19" fmla="*/ 768824 w 1539923"/>
              <a:gd name="connsiteY19" fmla="*/ 222913 h 3919182"/>
              <a:gd name="connsiteX0" fmla="*/ 662675 w 1524759"/>
              <a:gd name="connsiteY0" fmla="*/ 212488 h 3921267"/>
              <a:gd name="connsiteX1" fmla="*/ 71272 w 1524759"/>
              <a:gd name="connsiteY1" fmla="*/ 197703 h 3921267"/>
              <a:gd name="connsiteX2" fmla="*/ 235045 w 1524759"/>
              <a:gd name="connsiteY2" fmla="*/ 1398706 h 3921267"/>
              <a:gd name="connsiteX3" fmla="*/ 767308 w 1524759"/>
              <a:gd name="connsiteY3" fmla="*/ 1617070 h 3921267"/>
              <a:gd name="connsiteX4" fmla="*/ 453409 w 1524759"/>
              <a:gd name="connsiteY4" fmla="*/ 1917321 h 3921267"/>
              <a:gd name="connsiteX5" fmla="*/ 153159 w 1524759"/>
              <a:gd name="connsiteY5" fmla="*/ 2531470 h 3921267"/>
              <a:gd name="connsiteX6" fmla="*/ 71272 w 1524759"/>
              <a:gd name="connsiteY6" fmla="*/ 2995494 h 3921267"/>
              <a:gd name="connsiteX7" fmla="*/ 548944 w 1524759"/>
              <a:gd name="connsiteY7" fmla="*/ 3787064 h 3921267"/>
              <a:gd name="connsiteX8" fmla="*/ 1053911 w 1524759"/>
              <a:gd name="connsiteY8" fmla="*/ 3800712 h 3921267"/>
              <a:gd name="connsiteX9" fmla="*/ 1081206 w 1524759"/>
              <a:gd name="connsiteY9" fmla="*/ 3363984 h 3921267"/>
              <a:gd name="connsiteX10" fmla="*/ 767308 w 1524759"/>
              <a:gd name="connsiteY10" fmla="*/ 2763482 h 3921267"/>
              <a:gd name="connsiteX11" fmla="*/ 726365 w 1524759"/>
              <a:gd name="connsiteY11" fmla="*/ 2504175 h 3921267"/>
              <a:gd name="connsiteX12" fmla="*/ 1012968 w 1524759"/>
              <a:gd name="connsiteY12" fmla="*/ 2272163 h 3921267"/>
              <a:gd name="connsiteX13" fmla="*/ 1408753 w 1524759"/>
              <a:gd name="connsiteY13" fmla="*/ 1753548 h 3921267"/>
              <a:gd name="connsiteX14" fmla="*/ 1517935 w 1524759"/>
              <a:gd name="connsiteY14" fmla="*/ 1234933 h 3921267"/>
              <a:gd name="connsiteX15" fmla="*/ 1367809 w 1524759"/>
              <a:gd name="connsiteY15" fmla="*/ 989273 h 3921267"/>
              <a:gd name="connsiteX16" fmla="*/ 849194 w 1524759"/>
              <a:gd name="connsiteY16" fmla="*/ 1043864 h 3921267"/>
              <a:gd name="connsiteX17" fmla="*/ 740012 w 1524759"/>
              <a:gd name="connsiteY17" fmla="*/ 811852 h 3921267"/>
              <a:gd name="connsiteX18" fmla="*/ 740012 w 1524759"/>
              <a:gd name="connsiteY18" fmla="*/ 552545 h 3921267"/>
              <a:gd name="connsiteX19" fmla="*/ 662675 w 1524759"/>
              <a:gd name="connsiteY19" fmla="*/ 212488 h 3921267"/>
              <a:gd name="connsiteX0" fmla="*/ 751575 w 1537459"/>
              <a:gd name="connsiteY0" fmla="*/ 59140 h 4453718"/>
              <a:gd name="connsiteX1" fmla="*/ 83972 w 1537459"/>
              <a:gd name="connsiteY1" fmla="*/ 730154 h 4453718"/>
              <a:gd name="connsiteX2" fmla="*/ 247745 w 1537459"/>
              <a:gd name="connsiteY2" fmla="*/ 1931157 h 4453718"/>
              <a:gd name="connsiteX3" fmla="*/ 780008 w 1537459"/>
              <a:gd name="connsiteY3" fmla="*/ 2149521 h 4453718"/>
              <a:gd name="connsiteX4" fmla="*/ 466109 w 1537459"/>
              <a:gd name="connsiteY4" fmla="*/ 2449772 h 4453718"/>
              <a:gd name="connsiteX5" fmla="*/ 165859 w 1537459"/>
              <a:gd name="connsiteY5" fmla="*/ 3063921 h 4453718"/>
              <a:gd name="connsiteX6" fmla="*/ 83972 w 1537459"/>
              <a:gd name="connsiteY6" fmla="*/ 3527945 h 4453718"/>
              <a:gd name="connsiteX7" fmla="*/ 561644 w 1537459"/>
              <a:gd name="connsiteY7" fmla="*/ 4319515 h 4453718"/>
              <a:gd name="connsiteX8" fmla="*/ 1066611 w 1537459"/>
              <a:gd name="connsiteY8" fmla="*/ 4333163 h 4453718"/>
              <a:gd name="connsiteX9" fmla="*/ 1093906 w 1537459"/>
              <a:gd name="connsiteY9" fmla="*/ 3896435 h 4453718"/>
              <a:gd name="connsiteX10" fmla="*/ 780008 w 1537459"/>
              <a:gd name="connsiteY10" fmla="*/ 3295933 h 4453718"/>
              <a:gd name="connsiteX11" fmla="*/ 739065 w 1537459"/>
              <a:gd name="connsiteY11" fmla="*/ 3036626 h 4453718"/>
              <a:gd name="connsiteX12" fmla="*/ 1025668 w 1537459"/>
              <a:gd name="connsiteY12" fmla="*/ 2804614 h 4453718"/>
              <a:gd name="connsiteX13" fmla="*/ 1421453 w 1537459"/>
              <a:gd name="connsiteY13" fmla="*/ 2285999 h 4453718"/>
              <a:gd name="connsiteX14" fmla="*/ 1530635 w 1537459"/>
              <a:gd name="connsiteY14" fmla="*/ 1767384 h 4453718"/>
              <a:gd name="connsiteX15" fmla="*/ 1380509 w 1537459"/>
              <a:gd name="connsiteY15" fmla="*/ 1521724 h 4453718"/>
              <a:gd name="connsiteX16" fmla="*/ 861894 w 1537459"/>
              <a:gd name="connsiteY16" fmla="*/ 1576315 h 4453718"/>
              <a:gd name="connsiteX17" fmla="*/ 752712 w 1537459"/>
              <a:gd name="connsiteY17" fmla="*/ 1344303 h 4453718"/>
              <a:gd name="connsiteX18" fmla="*/ 752712 w 1537459"/>
              <a:gd name="connsiteY18" fmla="*/ 1084996 h 4453718"/>
              <a:gd name="connsiteX19" fmla="*/ 751575 w 1537459"/>
              <a:gd name="connsiteY19" fmla="*/ 59140 h 4453718"/>
              <a:gd name="connsiteX0" fmla="*/ 733567 w 1519451"/>
              <a:gd name="connsiteY0" fmla="*/ 235803 h 4630381"/>
              <a:gd name="connsiteX1" fmla="*/ 123967 w 1519451"/>
              <a:gd name="connsiteY1" fmla="*/ 312003 h 4630381"/>
              <a:gd name="connsiteX2" fmla="*/ 229737 w 1519451"/>
              <a:gd name="connsiteY2" fmla="*/ 2107820 h 4630381"/>
              <a:gd name="connsiteX3" fmla="*/ 762000 w 1519451"/>
              <a:gd name="connsiteY3" fmla="*/ 2326184 h 4630381"/>
              <a:gd name="connsiteX4" fmla="*/ 448101 w 1519451"/>
              <a:gd name="connsiteY4" fmla="*/ 2626435 h 4630381"/>
              <a:gd name="connsiteX5" fmla="*/ 147851 w 1519451"/>
              <a:gd name="connsiteY5" fmla="*/ 3240584 h 4630381"/>
              <a:gd name="connsiteX6" fmla="*/ 65964 w 1519451"/>
              <a:gd name="connsiteY6" fmla="*/ 3704608 h 4630381"/>
              <a:gd name="connsiteX7" fmla="*/ 543636 w 1519451"/>
              <a:gd name="connsiteY7" fmla="*/ 4496178 h 4630381"/>
              <a:gd name="connsiteX8" fmla="*/ 1048603 w 1519451"/>
              <a:gd name="connsiteY8" fmla="*/ 4509826 h 4630381"/>
              <a:gd name="connsiteX9" fmla="*/ 1075898 w 1519451"/>
              <a:gd name="connsiteY9" fmla="*/ 4073098 h 4630381"/>
              <a:gd name="connsiteX10" fmla="*/ 762000 w 1519451"/>
              <a:gd name="connsiteY10" fmla="*/ 3472596 h 4630381"/>
              <a:gd name="connsiteX11" fmla="*/ 721057 w 1519451"/>
              <a:gd name="connsiteY11" fmla="*/ 3213289 h 4630381"/>
              <a:gd name="connsiteX12" fmla="*/ 1007660 w 1519451"/>
              <a:gd name="connsiteY12" fmla="*/ 2981277 h 4630381"/>
              <a:gd name="connsiteX13" fmla="*/ 1403445 w 1519451"/>
              <a:gd name="connsiteY13" fmla="*/ 2462662 h 4630381"/>
              <a:gd name="connsiteX14" fmla="*/ 1512627 w 1519451"/>
              <a:gd name="connsiteY14" fmla="*/ 1944047 h 4630381"/>
              <a:gd name="connsiteX15" fmla="*/ 1362501 w 1519451"/>
              <a:gd name="connsiteY15" fmla="*/ 1698387 h 4630381"/>
              <a:gd name="connsiteX16" fmla="*/ 843886 w 1519451"/>
              <a:gd name="connsiteY16" fmla="*/ 1752978 h 4630381"/>
              <a:gd name="connsiteX17" fmla="*/ 734704 w 1519451"/>
              <a:gd name="connsiteY17" fmla="*/ 1520966 h 4630381"/>
              <a:gd name="connsiteX18" fmla="*/ 734704 w 1519451"/>
              <a:gd name="connsiteY18" fmla="*/ 1261659 h 4630381"/>
              <a:gd name="connsiteX19" fmla="*/ 733567 w 1519451"/>
              <a:gd name="connsiteY19" fmla="*/ 235803 h 4630381"/>
              <a:gd name="connsiteX0" fmla="*/ 1226972 w 1555656"/>
              <a:gd name="connsiteY0" fmla="*/ 362804 h 4604981"/>
              <a:gd name="connsiteX1" fmla="*/ 160172 w 1555656"/>
              <a:gd name="connsiteY1" fmla="*/ 286603 h 4604981"/>
              <a:gd name="connsiteX2" fmla="*/ 265942 w 1555656"/>
              <a:gd name="connsiteY2" fmla="*/ 2082420 h 4604981"/>
              <a:gd name="connsiteX3" fmla="*/ 798205 w 1555656"/>
              <a:gd name="connsiteY3" fmla="*/ 2300784 h 4604981"/>
              <a:gd name="connsiteX4" fmla="*/ 484306 w 1555656"/>
              <a:gd name="connsiteY4" fmla="*/ 2601035 h 4604981"/>
              <a:gd name="connsiteX5" fmla="*/ 184056 w 1555656"/>
              <a:gd name="connsiteY5" fmla="*/ 3215184 h 4604981"/>
              <a:gd name="connsiteX6" fmla="*/ 102169 w 1555656"/>
              <a:gd name="connsiteY6" fmla="*/ 3679208 h 4604981"/>
              <a:gd name="connsiteX7" fmla="*/ 579841 w 1555656"/>
              <a:gd name="connsiteY7" fmla="*/ 4470778 h 4604981"/>
              <a:gd name="connsiteX8" fmla="*/ 1084808 w 1555656"/>
              <a:gd name="connsiteY8" fmla="*/ 4484426 h 4604981"/>
              <a:gd name="connsiteX9" fmla="*/ 1112103 w 1555656"/>
              <a:gd name="connsiteY9" fmla="*/ 4047698 h 4604981"/>
              <a:gd name="connsiteX10" fmla="*/ 798205 w 1555656"/>
              <a:gd name="connsiteY10" fmla="*/ 3447196 h 4604981"/>
              <a:gd name="connsiteX11" fmla="*/ 757262 w 1555656"/>
              <a:gd name="connsiteY11" fmla="*/ 3187889 h 4604981"/>
              <a:gd name="connsiteX12" fmla="*/ 1043865 w 1555656"/>
              <a:gd name="connsiteY12" fmla="*/ 2955877 h 4604981"/>
              <a:gd name="connsiteX13" fmla="*/ 1439650 w 1555656"/>
              <a:gd name="connsiteY13" fmla="*/ 2437262 h 4604981"/>
              <a:gd name="connsiteX14" fmla="*/ 1548832 w 1555656"/>
              <a:gd name="connsiteY14" fmla="*/ 1918647 h 4604981"/>
              <a:gd name="connsiteX15" fmla="*/ 1398706 w 1555656"/>
              <a:gd name="connsiteY15" fmla="*/ 1672987 h 4604981"/>
              <a:gd name="connsiteX16" fmla="*/ 880091 w 1555656"/>
              <a:gd name="connsiteY16" fmla="*/ 1727578 h 4604981"/>
              <a:gd name="connsiteX17" fmla="*/ 770909 w 1555656"/>
              <a:gd name="connsiteY17" fmla="*/ 1495566 h 4604981"/>
              <a:gd name="connsiteX18" fmla="*/ 770909 w 1555656"/>
              <a:gd name="connsiteY18" fmla="*/ 1236259 h 4604981"/>
              <a:gd name="connsiteX19" fmla="*/ 1226972 w 1555656"/>
              <a:gd name="connsiteY19" fmla="*/ 362804 h 4604981"/>
              <a:gd name="connsiteX0" fmla="*/ 1315872 w 1568356"/>
              <a:gd name="connsiteY0" fmla="*/ 426304 h 4592281"/>
              <a:gd name="connsiteX1" fmla="*/ 172872 w 1568356"/>
              <a:gd name="connsiteY1" fmla="*/ 273903 h 4592281"/>
              <a:gd name="connsiteX2" fmla="*/ 278642 w 1568356"/>
              <a:gd name="connsiteY2" fmla="*/ 2069720 h 4592281"/>
              <a:gd name="connsiteX3" fmla="*/ 810905 w 1568356"/>
              <a:gd name="connsiteY3" fmla="*/ 2288084 h 4592281"/>
              <a:gd name="connsiteX4" fmla="*/ 497006 w 1568356"/>
              <a:gd name="connsiteY4" fmla="*/ 2588335 h 4592281"/>
              <a:gd name="connsiteX5" fmla="*/ 196756 w 1568356"/>
              <a:gd name="connsiteY5" fmla="*/ 3202484 h 4592281"/>
              <a:gd name="connsiteX6" fmla="*/ 114869 w 1568356"/>
              <a:gd name="connsiteY6" fmla="*/ 3666508 h 4592281"/>
              <a:gd name="connsiteX7" fmla="*/ 592541 w 1568356"/>
              <a:gd name="connsiteY7" fmla="*/ 4458078 h 4592281"/>
              <a:gd name="connsiteX8" fmla="*/ 1097508 w 1568356"/>
              <a:gd name="connsiteY8" fmla="*/ 4471726 h 4592281"/>
              <a:gd name="connsiteX9" fmla="*/ 1124803 w 1568356"/>
              <a:gd name="connsiteY9" fmla="*/ 4034998 h 4592281"/>
              <a:gd name="connsiteX10" fmla="*/ 810905 w 1568356"/>
              <a:gd name="connsiteY10" fmla="*/ 3434496 h 4592281"/>
              <a:gd name="connsiteX11" fmla="*/ 769962 w 1568356"/>
              <a:gd name="connsiteY11" fmla="*/ 3175189 h 4592281"/>
              <a:gd name="connsiteX12" fmla="*/ 1056565 w 1568356"/>
              <a:gd name="connsiteY12" fmla="*/ 2943177 h 4592281"/>
              <a:gd name="connsiteX13" fmla="*/ 1452350 w 1568356"/>
              <a:gd name="connsiteY13" fmla="*/ 2424562 h 4592281"/>
              <a:gd name="connsiteX14" fmla="*/ 1561532 w 1568356"/>
              <a:gd name="connsiteY14" fmla="*/ 1905947 h 4592281"/>
              <a:gd name="connsiteX15" fmla="*/ 1411406 w 1568356"/>
              <a:gd name="connsiteY15" fmla="*/ 1660287 h 4592281"/>
              <a:gd name="connsiteX16" fmla="*/ 892791 w 1568356"/>
              <a:gd name="connsiteY16" fmla="*/ 1714878 h 4592281"/>
              <a:gd name="connsiteX17" fmla="*/ 783609 w 1568356"/>
              <a:gd name="connsiteY17" fmla="*/ 1482866 h 4592281"/>
              <a:gd name="connsiteX18" fmla="*/ 783609 w 1568356"/>
              <a:gd name="connsiteY18" fmla="*/ 1223559 h 4592281"/>
              <a:gd name="connsiteX19" fmla="*/ 1315872 w 1568356"/>
              <a:gd name="connsiteY19" fmla="*/ 426304 h 4592281"/>
              <a:gd name="connsiteX0" fmla="*/ 1315872 w 1568356"/>
              <a:gd name="connsiteY0" fmla="*/ 426304 h 4592281"/>
              <a:gd name="connsiteX1" fmla="*/ 172872 w 1568356"/>
              <a:gd name="connsiteY1" fmla="*/ 273903 h 4592281"/>
              <a:gd name="connsiteX2" fmla="*/ 278642 w 1568356"/>
              <a:gd name="connsiteY2" fmla="*/ 2069720 h 4592281"/>
              <a:gd name="connsiteX3" fmla="*/ 810905 w 1568356"/>
              <a:gd name="connsiteY3" fmla="*/ 2288084 h 4592281"/>
              <a:gd name="connsiteX4" fmla="*/ 497006 w 1568356"/>
              <a:gd name="connsiteY4" fmla="*/ 2588335 h 4592281"/>
              <a:gd name="connsiteX5" fmla="*/ 196756 w 1568356"/>
              <a:gd name="connsiteY5" fmla="*/ 3202484 h 4592281"/>
              <a:gd name="connsiteX6" fmla="*/ 114869 w 1568356"/>
              <a:gd name="connsiteY6" fmla="*/ 3666508 h 4592281"/>
              <a:gd name="connsiteX7" fmla="*/ 592541 w 1568356"/>
              <a:gd name="connsiteY7" fmla="*/ 4458078 h 4592281"/>
              <a:gd name="connsiteX8" fmla="*/ 1097508 w 1568356"/>
              <a:gd name="connsiteY8" fmla="*/ 4471726 h 4592281"/>
              <a:gd name="connsiteX9" fmla="*/ 1124803 w 1568356"/>
              <a:gd name="connsiteY9" fmla="*/ 4034998 h 4592281"/>
              <a:gd name="connsiteX10" fmla="*/ 810905 w 1568356"/>
              <a:gd name="connsiteY10" fmla="*/ 3434496 h 4592281"/>
              <a:gd name="connsiteX11" fmla="*/ 769962 w 1568356"/>
              <a:gd name="connsiteY11" fmla="*/ 3175189 h 4592281"/>
              <a:gd name="connsiteX12" fmla="*/ 1056565 w 1568356"/>
              <a:gd name="connsiteY12" fmla="*/ 2943177 h 4592281"/>
              <a:gd name="connsiteX13" fmla="*/ 1452350 w 1568356"/>
              <a:gd name="connsiteY13" fmla="*/ 2424562 h 4592281"/>
              <a:gd name="connsiteX14" fmla="*/ 1561532 w 1568356"/>
              <a:gd name="connsiteY14" fmla="*/ 1905947 h 4592281"/>
              <a:gd name="connsiteX15" fmla="*/ 1411406 w 1568356"/>
              <a:gd name="connsiteY15" fmla="*/ 1660287 h 4592281"/>
              <a:gd name="connsiteX16" fmla="*/ 892791 w 1568356"/>
              <a:gd name="connsiteY16" fmla="*/ 1714878 h 4592281"/>
              <a:gd name="connsiteX17" fmla="*/ 783609 w 1568356"/>
              <a:gd name="connsiteY17" fmla="*/ 1223559 h 4592281"/>
              <a:gd name="connsiteX18" fmla="*/ 1315872 w 1568356"/>
              <a:gd name="connsiteY18" fmla="*/ 426304 h 4592281"/>
              <a:gd name="connsiteX0" fmla="*/ 1349612 w 1602096"/>
              <a:gd name="connsiteY0" fmla="*/ 348050 h 4514027"/>
              <a:gd name="connsiteX1" fmla="*/ 206612 w 1602096"/>
              <a:gd name="connsiteY1" fmla="*/ 195649 h 4514027"/>
              <a:gd name="connsiteX2" fmla="*/ 109940 w 1602096"/>
              <a:gd name="connsiteY2" fmla="*/ 1521946 h 4514027"/>
              <a:gd name="connsiteX3" fmla="*/ 844645 w 1602096"/>
              <a:gd name="connsiteY3" fmla="*/ 2209830 h 4514027"/>
              <a:gd name="connsiteX4" fmla="*/ 530746 w 1602096"/>
              <a:gd name="connsiteY4" fmla="*/ 2510081 h 4514027"/>
              <a:gd name="connsiteX5" fmla="*/ 230496 w 1602096"/>
              <a:gd name="connsiteY5" fmla="*/ 3124230 h 4514027"/>
              <a:gd name="connsiteX6" fmla="*/ 148609 w 1602096"/>
              <a:gd name="connsiteY6" fmla="*/ 3588254 h 4514027"/>
              <a:gd name="connsiteX7" fmla="*/ 626281 w 1602096"/>
              <a:gd name="connsiteY7" fmla="*/ 4379824 h 4514027"/>
              <a:gd name="connsiteX8" fmla="*/ 1131248 w 1602096"/>
              <a:gd name="connsiteY8" fmla="*/ 4393472 h 4514027"/>
              <a:gd name="connsiteX9" fmla="*/ 1158543 w 1602096"/>
              <a:gd name="connsiteY9" fmla="*/ 3956744 h 4514027"/>
              <a:gd name="connsiteX10" fmla="*/ 844645 w 1602096"/>
              <a:gd name="connsiteY10" fmla="*/ 3356242 h 4514027"/>
              <a:gd name="connsiteX11" fmla="*/ 803702 w 1602096"/>
              <a:gd name="connsiteY11" fmla="*/ 3096935 h 4514027"/>
              <a:gd name="connsiteX12" fmla="*/ 1090305 w 1602096"/>
              <a:gd name="connsiteY12" fmla="*/ 2864923 h 4514027"/>
              <a:gd name="connsiteX13" fmla="*/ 1486090 w 1602096"/>
              <a:gd name="connsiteY13" fmla="*/ 2346308 h 4514027"/>
              <a:gd name="connsiteX14" fmla="*/ 1595272 w 1602096"/>
              <a:gd name="connsiteY14" fmla="*/ 1827693 h 4514027"/>
              <a:gd name="connsiteX15" fmla="*/ 1445146 w 1602096"/>
              <a:gd name="connsiteY15" fmla="*/ 1582033 h 4514027"/>
              <a:gd name="connsiteX16" fmla="*/ 926531 w 1602096"/>
              <a:gd name="connsiteY16" fmla="*/ 1636624 h 4514027"/>
              <a:gd name="connsiteX17" fmla="*/ 817349 w 1602096"/>
              <a:gd name="connsiteY17" fmla="*/ 1145305 h 4514027"/>
              <a:gd name="connsiteX18" fmla="*/ 1349612 w 1602096"/>
              <a:gd name="connsiteY18" fmla="*/ 348050 h 4514027"/>
              <a:gd name="connsiteX0" fmla="*/ 2529006 w 2781490"/>
              <a:gd name="connsiteY0" fmla="*/ 348050 h 4514027"/>
              <a:gd name="connsiteX1" fmla="*/ 1386006 w 2781490"/>
              <a:gd name="connsiteY1" fmla="*/ 195649 h 4514027"/>
              <a:gd name="connsiteX2" fmla="*/ 1289334 w 2781490"/>
              <a:gd name="connsiteY2" fmla="*/ 1521946 h 4514027"/>
              <a:gd name="connsiteX3" fmla="*/ 70134 w 2781490"/>
              <a:gd name="connsiteY3" fmla="*/ 1902946 h 4514027"/>
              <a:gd name="connsiteX4" fmla="*/ 1710140 w 2781490"/>
              <a:gd name="connsiteY4" fmla="*/ 2510081 h 4514027"/>
              <a:gd name="connsiteX5" fmla="*/ 1409890 w 2781490"/>
              <a:gd name="connsiteY5" fmla="*/ 3124230 h 4514027"/>
              <a:gd name="connsiteX6" fmla="*/ 1328003 w 2781490"/>
              <a:gd name="connsiteY6" fmla="*/ 3588254 h 4514027"/>
              <a:gd name="connsiteX7" fmla="*/ 1805675 w 2781490"/>
              <a:gd name="connsiteY7" fmla="*/ 4379824 h 4514027"/>
              <a:gd name="connsiteX8" fmla="*/ 2310642 w 2781490"/>
              <a:gd name="connsiteY8" fmla="*/ 4393472 h 4514027"/>
              <a:gd name="connsiteX9" fmla="*/ 2337937 w 2781490"/>
              <a:gd name="connsiteY9" fmla="*/ 3956744 h 4514027"/>
              <a:gd name="connsiteX10" fmla="*/ 2024039 w 2781490"/>
              <a:gd name="connsiteY10" fmla="*/ 3356242 h 4514027"/>
              <a:gd name="connsiteX11" fmla="*/ 1983096 w 2781490"/>
              <a:gd name="connsiteY11" fmla="*/ 3096935 h 4514027"/>
              <a:gd name="connsiteX12" fmla="*/ 2269699 w 2781490"/>
              <a:gd name="connsiteY12" fmla="*/ 2864923 h 4514027"/>
              <a:gd name="connsiteX13" fmla="*/ 2665484 w 2781490"/>
              <a:gd name="connsiteY13" fmla="*/ 2346308 h 4514027"/>
              <a:gd name="connsiteX14" fmla="*/ 2774666 w 2781490"/>
              <a:gd name="connsiteY14" fmla="*/ 1827693 h 4514027"/>
              <a:gd name="connsiteX15" fmla="*/ 2624540 w 2781490"/>
              <a:gd name="connsiteY15" fmla="*/ 1582033 h 4514027"/>
              <a:gd name="connsiteX16" fmla="*/ 2105925 w 2781490"/>
              <a:gd name="connsiteY16" fmla="*/ 1636624 h 4514027"/>
              <a:gd name="connsiteX17" fmla="*/ 1996743 w 2781490"/>
              <a:gd name="connsiteY17" fmla="*/ 1145305 h 4514027"/>
              <a:gd name="connsiteX18" fmla="*/ 2529006 w 2781490"/>
              <a:gd name="connsiteY18" fmla="*/ 348050 h 4514027"/>
              <a:gd name="connsiteX0" fmla="*/ 3367965 w 3620449"/>
              <a:gd name="connsiteY0" fmla="*/ 348050 h 4514027"/>
              <a:gd name="connsiteX1" fmla="*/ 2224965 w 3620449"/>
              <a:gd name="connsiteY1" fmla="*/ 195649 h 4514027"/>
              <a:gd name="connsiteX2" fmla="*/ 2128293 w 3620449"/>
              <a:gd name="connsiteY2" fmla="*/ 1521946 h 4514027"/>
              <a:gd name="connsiteX3" fmla="*/ 909093 w 3620449"/>
              <a:gd name="connsiteY3" fmla="*/ 1902946 h 4514027"/>
              <a:gd name="connsiteX4" fmla="*/ 223293 w 3620449"/>
              <a:gd name="connsiteY4" fmla="*/ 2588746 h 4514027"/>
              <a:gd name="connsiteX5" fmla="*/ 2248849 w 3620449"/>
              <a:gd name="connsiteY5" fmla="*/ 3124230 h 4514027"/>
              <a:gd name="connsiteX6" fmla="*/ 2166962 w 3620449"/>
              <a:gd name="connsiteY6" fmla="*/ 3588254 h 4514027"/>
              <a:gd name="connsiteX7" fmla="*/ 2644634 w 3620449"/>
              <a:gd name="connsiteY7" fmla="*/ 4379824 h 4514027"/>
              <a:gd name="connsiteX8" fmla="*/ 3149601 w 3620449"/>
              <a:gd name="connsiteY8" fmla="*/ 4393472 h 4514027"/>
              <a:gd name="connsiteX9" fmla="*/ 3176896 w 3620449"/>
              <a:gd name="connsiteY9" fmla="*/ 3956744 h 4514027"/>
              <a:gd name="connsiteX10" fmla="*/ 2862998 w 3620449"/>
              <a:gd name="connsiteY10" fmla="*/ 3356242 h 4514027"/>
              <a:gd name="connsiteX11" fmla="*/ 2822055 w 3620449"/>
              <a:gd name="connsiteY11" fmla="*/ 3096935 h 4514027"/>
              <a:gd name="connsiteX12" fmla="*/ 3108658 w 3620449"/>
              <a:gd name="connsiteY12" fmla="*/ 2864923 h 4514027"/>
              <a:gd name="connsiteX13" fmla="*/ 3504443 w 3620449"/>
              <a:gd name="connsiteY13" fmla="*/ 2346308 h 4514027"/>
              <a:gd name="connsiteX14" fmla="*/ 3613625 w 3620449"/>
              <a:gd name="connsiteY14" fmla="*/ 1827693 h 4514027"/>
              <a:gd name="connsiteX15" fmla="*/ 3463499 w 3620449"/>
              <a:gd name="connsiteY15" fmla="*/ 1582033 h 4514027"/>
              <a:gd name="connsiteX16" fmla="*/ 2944884 w 3620449"/>
              <a:gd name="connsiteY16" fmla="*/ 1636624 h 4514027"/>
              <a:gd name="connsiteX17" fmla="*/ 2835702 w 3620449"/>
              <a:gd name="connsiteY17" fmla="*/ 1145305 h 4514027"/>
              <a:gd name="connsiteX18" fmla="*/ 3367965 w 3620449"/>
              <a:gd name="connsiteY18" fmla="*/ 348050 h 4514027"/>
              <a:gd name="connsiteX0" fmla="*/ 3182772 w 3435256"/>
              <a:gd name="connsiteY0" fmla="*/ 348050 h 4514027"/>
              <a:gd name="connsiteX1" fmla="*/ 2039772 w 3435256"/>
              <a:gd name="connsiteY1" fmla="*/ 195649 h 4514027"/>
              <a:gd name="connsiteX2" fmla="*/ 1943100 w 3435256"/>
              <a:gd name="connsiteY2" fmla="*/ 1521946 h 4514027"/>
              <a:gd name="connsiteX3" fmla="*/ 723900 w 3435256"/>
              <a:gd name="connsiteY3" fmla="*/ 1902946 h 4514027"/>
              <a:gd name="connsiteX4" fmla="*/ 38100 w 3435256"/>
              <a:gd name="connsiteY4" fmla="*/ 2588746 h 4514027"/>
              <a:gd name="connsiteX5" fmla="*/ 952501 w 3435256"/>
              <a:gd name="connsiteY5" fmla="*/ 3274546 h 4514027"/>
              <a:gd name="connsiteX6" fmla="*/ 1981769 w 3435256"/>
              <a:gd name="connsiteY6" fmla="*/ 3588254 h 4514027"/>
              <a:gd name="connsiteX7" fmla="*/ 2459441 w 3435256"/>
              <a:gd name="connsiteY7" fmla="*/ 4379824 h 4514027"/>
              <a:gd name="connsiteX8" fmla="*/ 2964408 w 3435256"/>
              <a:gd name="connsiteY8" fmla="*/ 4393472 h 4514027"/>
              <a:gd name="connsiteX9" fmla="*/ 2991703 w 3435256"/>
              <a:gd name="connsiteY9" fmla="*/ 3956744 h 4514027"/>
              <a:gd name="connsiteX10" fmla="*/ 2677805 w 3435256"/>
              <a:gd name="connsiteY10" fmla="*/ 3356242 h 4514027"/>
              <a:gd name="connsiteX11" fmla="*/ 2636862 w 3435256"/>
              <a:gd name="connsiteY11" fmla="*/ 3096935 h 4514027"/>
              <a:gd name="connsiteX12" fmla="*/ 2923465 w 3435256"/>
              <a:gd name="connsiteY12" fmla="*/ 2864923 h 4514027"/>
              <a:gd name="connsiteX13" fmla="*/ 3319250 w 3435256"/>
              <a:gd name="connsiteY13" fmla="*/ 2346308 h 4514027"/>
              <a:gd name="connsiteX14" fmla="*/ 3428432 w 3435256"/>
              <a:gd name="connsiteY14" fmla="*/ 1827693 h 4514027"/>
              <a:gd name="connsiteX15" fmla="*/ 3278306 w 3435256"/>
              <a:gd name="connsiteY15" fmla="*/ 1582033 h 4514027"/>
              <a:gd name="connsiteX16" fmla="*/ 2759691 w 3435256"/>
              <a:gd name="connsiteY16" fmla="*/ 1636624 h 4514027"/>
              <a:gd name="connsiteX17" fmla="*/ 2650509 w 3435256"/>
              <a:gd name="connsiteY17" fmla="*/ 1145305 h 4514027"/>
              <a:gd name="connsiteX18" fmla="*/ 3182772 w 3435256"/>
              <a:gd name="connsiteY18" fmla="*/ 348050 h 4514027"/>
              <a:gd name="connsiteX0" fmla="*/ 3182772 w 3435256"/>
              <a:gd name="connsiteY0" fmla="*/ 348050 h 4463985"/>
              <a:gd name="connsiteX1" fmla="*/ 2039772 w 3435256"/>
              <a:gd name="connsiteY1" fmla="*/ 195649 h 4463985"/>
              <a:gd name="connsiteX2" fmla="*/ 1943100 w 3435256"/>
              <a:gd name="connsiteY2" fmla="*/ 1521946 h 4463985"/>
              <a:gd name="connsiteX3" fmla="*/ 723900 w 3435256"/>
              <a:gd name="connsiteY3" fmla="*/ 1902946 h 4463985"/>
              <a:gd name="connsiteX4" fmla="*/ 38100 w 3435256"/>
              <a:gd name="connsiteY4" fmla="*/ 2588746 h 4463985"/>
              <a:gd name="connsiteX5" fmla="*/ 952501 w 3435256"/>
              <a:gd name="connsiteY5" fmla="*/ 3274546 h 4463985"/>
              <a:gd name="connsiteX6" fmla="*/ 1485900 w 3435256"/>
              <a:gd name="connsiteY6" fmla="*/ 3960346 h 4463985"/>
              <a:gd name="connsiteX7" fmla="*/ 2459441 w 3435256"/>
              <a:gd name="connsiteY7" fmla="*/ 4379824 h 4463985"/>
              <a:gd name="connsiteX8" fmla="*/ 2964408 w 3435256"/>
              <a:gd name="connsiteY8" fmla="*/ 4393472 h 4463985"/>
              <a:gd name="connsiteX9" fmla="*/ 2991703 w 3435256"/>
              <a:gd name="connsiteY9" fmla="*/ 3956744 h 4463985"/>
              <a:gd name="connsiteX10" fmla="*/ 2677805 w 3435256"/>
              <a:gd name="connsiteY10" fmla="*/ 3356242 h 4463985"/>
              <a:gd name="connsiteX11" fmla="*/ 2636862 w 3435256"/>
              <a:gd name="connsiteY11" fmla="*/ 3096935 h 4463985"/>
              <a:gd name="connsiteX12" fmla="*/ 2923465 w 3435256"/>
              <a:gd name="connsiteY12" fmla="*/ 2864923 h 4463985"/>
              <a:gd name="connsiteX13" fmla="*/ 3319250 w 3435256"/>
              <a:gd name="connsiteY13" fmla="*/ 2346308 h 4463985"/>
              <a:gd name="connsiteX14" fmla="*/ 3428432 w 3435256"/>
              <a:gd name="connsiteY14" fmla="*/ 1827693 h 4463985"/>
              <a:gd name="connsiteX15" fmla="*/ 3278306 w 3435256"/>
              <a:gd name="connsiteY15" fmla="*/ 1582033 h 4463985"/>
              <a:gd name="connsiteX16" fmla="*/ 2759691 w 3435256"/>
              <a:gd name="connsiteY16" fmla="*/ 1636624 h 4463985"/>
              <a:gd name="connsiteX17" fmla="*/ 2650509 w 3435256"/>
              <a:gd name="connsiteY17" fmla="*/ 1145305 h 4463985"/>
              <a:gd name="connsiteX18" fmla="*/ 3182772 w 3435256"/>
              <a:gd name="connsiteY18" fmla="*/ 348050 h 4463985"/>
              <a:gd name="connsiteX0" fmla="*/ 3182772 w 3435256"/>
              <a:gd name="connsiteY0" fmla="*/ 348050 h 4870734"/>
              <a:gd name="connsiteX1" fmla="*/ 2039772 w 3435256"/>
              <a:gd name="connsiteY1" fmla="*/ 195649 h 4870734"/>
              <a:gd name="connsiteX2" fmla="*/ 1943100 w 3435256"/>
              <a:gd name="connsiteY2" fmla="*/ 1521946 h 4870734"/>
              <a:gd name="connsiteX3" fmla="*/ 723900 w 3435256"/>
              <a:gd name="connsiteY3" fmla="*/ 1902946 h 4870734"/>
              <a:gd name="connsiteX4" fmla="*/ 38100 w 3435256"/>
              <a:gd name="connsiteY4" fmla="*/ 2588746 h 4870734"/>
              <a:gd name="connsiteX5" fmla="*/ 952501 w 3435256"/>
              <a:gd name="connsiteY5" fmla="*/ 3274546 h 4870734"/>
              <a:gd name="connsiteX6" fmla="*/ 1485900 w 3435256"/>
              <a:gd name="connsiteY6" fmla="*/ 3960346 h 4870734"/>
              <a:gd name="connsiteX7" fmla="*/ 2095500 w 3435256"/>
              <a:gd name="connsiteY7" fmla="*/ 4798546 h 4870734"/>
              <a:gd name="connsiteX8" fmla="*/ 2964408 w 3435256"/>
              <a:gd name="connsiteY8" fmla="*/ 4393472 h 4870734"/>
              <a:gd name="connsiteX9" fmla="*/ 2991703 w 3435256"/>
              <a:gd name="connsiteY9" fmla="*/ 3956744 h 4870734"/>
              <a:gd name="connsiteX10" fmla="*/ 2677805 w 3435256"/>
              <a:gd name="connsiteY10" fmla="*/ 3356242 h 4870734"/>
              <a:gd name="connsiteX11" fmla="*/ 2636862 w 3435256"/>
              <a:gd name="connsiteY11" fmla="*/ 3096935 h 4870734"/>
              <a:gd name="connsiteX12" fmla="*/ 2923465 w 3435256"/>
              <a:gd name="connsiteY12" fmla="*/ 2864923 h 4870734"/>
              <a:gd name="connsiteX13" fmla="*/ 3319250 w 3435256"/>
              <a:gd name="connsiteY13" fmla="*/ 2346308 h 4870734"/>
              <a:gd name="connsiteX14" fmla="*/ 3428432 w 3435256"/>
              <a:gd name="connsiteY14" fmla="*/ 1827693 h 4870734"/>
              <a:gd name="connsiteX15" fmla="*/ 3278306 w 3435256"/>
              <a:gd name="connsiteY15" fmla="*/ 1582033 h 4870734"/>
              <a:gd name="connsiteX16" fmla="*/ 2759691 w 3435256"/>
              <a:gd name="connsiteY16" fmla="*/ 1636624 h 4870734"/>
              <a:gd name="connsiteX17" fmla="*/ 2650509 w 3435256"/>
              <a:gd name="connsiteY17" fmla="*/ 1145305 h 4870734"/>
              <a:gd name="connsiteX18" fmla="*/ 3182772 w 3435256"/>
              <a:gd name="connsiteY18" fmla="*/ 348050 h 4870734"/>
              <a:gd name="connsiteX0" fmla="*/ 3182772 w 3435256"/>
              <a:gd name="connsiteY0" fmla="*/ 348050 h 4874746"/>
              <a:gd name="connsiteX1" fmla="*/ 2039772 w 3435256"/>
              <a:gd name="connsiteY1" fmla="*/ 195649 h 4874746"/>
              <a:gd name="connsiteX2" fmla="*/ 1943100 w 3435256"/>
              <a:gd name="connsiteY2" fmla="*/ 1521946 h 4874746"/>
              <a:gd name="connsiteX3" fmla="*/ 723900 w 3435256"/>
              <a:gd name="connsiteY3" fmla="*/ 1902946 h 4874746"/>
              <a:gd name="connsiteX4" fmla="*/ 38100 w 3435256"/>
              <a:gd name="connsiteY4" fmla="*/ 2588746 h 4874746"/>
              <a:gd name="connsiteX5" fmla="*/ 952501 w 3435256"/>
              <a:gd name="connsiteY5" fmla="*/ 3274546 h 4874746"/>
              <a:gd name="connsiteX6" fmla="*/ 1485900 w 3435256"/>
              <a:gd name="connsiteY6" fmla="*/ 3960346 h 4874746"/>
              <a:gd name="connsiteX7" fmla="*/ 2095500 w 3435256"/>
              <a:gd name="connsiteY7" fmla="*/ 4798546 h 4874746"/>
              <a:gd name="connsiteX8" fmla="*/ 2552700 w 3435256"/>
              <a:gd name="connsiteY8" fmla="*/ 4417545 h 4874746"/>
              <a:gd name="connsiteX9" fmla="*/ 2991703 w 3435256"/>
              <a:gd name="connsiteY9" fmla="*/ 3956744 h 4874746"/>
              <a:gd name="connsiteX10" fmla="*/ 2677805 w 3435256"/>
              <a:gd name="connsiteY10" fmla="*/ 3356242 h 4874746"/>
              <a:gd name="connsiteX11" fmla="*/ 2636862 w 3435256"/>
              <a:gd name="connsiteY11" fmla="*/ 3096935 h 4874746"/>
              <a:gd name="connsiteX12" fmla="*/ 2923465 w 3435256"/>
              <a:gd name="connsiteY12" fmla="*/ 2864923 h 4874746"/>
              <a:gd name="connsiteX13" fmla="*/ 3319250 w 3435256"/>
              <a:gd name="connsiteY13" fmla="*/ 2346308 h 4874746"/>
              <a:gd name="connsiteX14" fmla="*/ 3428432 w 3435256"/>
              <a:gd name="connsiteY14" fmla="*/ 1827693 h 4874746"/>
              <a:gd name="connsiteX15" fmla="*/ 3278306 w 3435256"/>
              <a:gd name="connsiteY15" fmla="*/ 1582033 h 4874746"/>
              <a:gd name="connsiteX16" fmla="*/ 2759691 w 3435256"/>
              <a:gd name="connsiteY16" fmla="*/ 1636624 h 4874746"/>
              <a:gd name="connsiteX17" fmla="*/ 2650509 w 3435256"/>
              <a:gd name="connsiteY17" fmla="*/ 1145305 h 4874746"/>
              <a:gd name="connsiteX18" fmla="*/ 3182772 w 3435256"/>
              <a:gd name="connsiteY18" fmla="*/ 348050 h 4874746"/>
              <a:gd name="connsiteX0" fmla="*/ 3182772 w 3435256"/>
              <a:gd name="connsiteY0" fmla="*/ 348050 h 4874746"/>
              <a:gd name="connsiteX1" fmla="*/ 2039772 w 3435256"/>
              <a:gd name="connsiteY1" fmla="*/ 195649 h 4874746"/>
              <a:gd name="connsiteX2" fmla="*/ 1943100 w 3435256"/>
              <a:gd name="connsiteY2" fmla="*/ 1521946 h 4874746"/>
              <a:gd name="connsiteX3" fmla="*/ 723900 w 3435256"/>
              <a:gd name="connsiteY3" fmla="*/ 1902946 h 4874746"/>
              <a:gd name="connsiteX4" fmla="*/ 38100 w 3435256"/>
              <a:gd name="connsiteY4" fmla="*/ 2588746 h 4874746"/>
              <a:gd name="connsiteX5" fmla="*/ 952501 w 3435256"/>
              <a:gd name="connsiteY5" fmla="*/ 3274546 h 4874746"/>
              <a:gd name="connsiteX6" fmla="*/ 1485900 w 3435256"/>
              <a:gd name="connsiteY6" fmla="*/ 3960346 h 4874746"/>
              <a:gd name="connsiteX7" fmla="*/ 2095500 w 3435256"/>
              <a:gd name="connsiteY7" fmla="*/ 4798546 h 4874746"/>
              <a:gd name="connsiteX8" fmla="*/ 2552700 w 3435256"/>
              <a:gd name="connsiteY8" fmla="*/ 4417545 h 4874746"/>
              <a:gd name="connsiteX9" fmla="*/ 2095500 w 3435256"/>
              <a:gd name="connsiteY9" fmla="*/ 3731745 h 4874746"/>
              <a:gd name="connsiteX10" fmla="*/ 2677805 w 3435256"/>
              <a:gd name="connsiteY10" fmla="*/ 3356242 h 4874746"/>
              <a:gd name="connsiteX11" fmla="*/ 2636862 w 3435256"/>
              <a:gd name="connsiteY11" fmla="*/ 3096935 h 4874746"/>
              <a:gd name="connsiteX12" fmla="*/ 2923465 w 3435256"/>
              <a:gd name="connsiteY12" fmla="*/ 2864923 h 4874746"/>
              <a:gd name="connsiteX13" fmla="*/ 3319250 w 3435256"/>
              <a:gd name="connsiteY13" fmla="*/ 2346308 h 4874746"/>
              <a:gd name="connsiteX14" fmla="*/ 3428432 w 3435256"/>
              <a:gd name="connsiteY14" fmla="*/ 1827693 h 4874746"/>
              <a:gd name="connsiteX15" fmla="*/ 3278306 w 3435256"/>
              <a:gd name="connsiteY15" fmla="*/ 1582033 h 4874746"/>
              <a:gd name="connsiteX16" fmla="*/ 2759691 w 3435256"/>
              <a:gd name="connsiteY16" fmla="*/ 1636624 h 4874746"/>
              <a:gd name="connsiteX17" fmla="*/ 2650509 w 3435256"/>
              <a:gd name="connsiteY17" fmla="*/ 1145305 h 4874746"/>
              <a:gd name="connsiteX18" fmla="*/ 3182772 w 3435256"/>
              <a:gd name="connsiteY18" fmla="*/ 348050 h 4874746"/>
              <a:gd name="connsiteX0" fmla="*/ 3182772 w 3435256"/>
              <a:gd name="connsiteY0" fmla="*/ 348050 h 4874746"/>
              <a:gd name="connsiteX1" fmla="*/ 2039772 w 3435256"/>
              <a:gd name="connsiteY1" fmla="*/ 195649 h 4874746"/>
              <a:gd name="connsiteX2" fmla="*/ 1943100 w 3435256"/>
              <a:gd name="connsiteY2" fmla="*/ 1521946 h 4874746"/>
              <a:gd name="connsiteX3" fmla="*/ 723900 w 3435256"/>
              <a:gd name="connsiteY3" fmla="*/ 1902946 h 4874746"/>
              <a:gd name="connsiteX4" fmla="*/ 38100 w 3435256"/>
              <a:gd name="connsiteY4" fmla="*/ 2588746 h 4874746"/>
              <a:gd name="connsiteX5" fmla="*/ 952501 w 3435256"/>
              <a:gd name="connsiteY5" fmla="*/ 3274546 h 4874746"/>
              <a:gd name="connsiteX6" fmla="*/ 1485900 w 3435256"/>
              <a:gd name="connsiteY6" fmla="*/ 3960346 h 4874746"/>
              <a:gd name="connsiteX7" fmla="*/ 2095500 w 3435256"/>
              <a:gd name="connsiteY7" fmla="*/ 4798546 h 4874746"/>
              <a:gd name="connsiteX8" fmla="*/ 2552700 w 3435256"/>
              <a:gd name="connsiteY8" fmla="*/ 4417545 h 4874746"/>
              <a:gd name="connsiteX9" fmla="*/ 2095500 w 3435256"/>
              <a:gd name="connsiteY9" fmla="*/ 3731745 h 4874746"/>
              <a:gd name="connsiteX10" fmla="*/ 1714500 w 3435256"/>
              <a:gd name="connsiteY10" fmla="*/ 3045945 h 4874746"/>
              <a:gd name="connsiteX11" fmla="*/ 2636862 w 3435256"/>
              <a:gd name="connsiteY11" fmla="*/ 3096935 h 4874746"/>
              <a:gd name="connsiteX12" fmla="*/ 2923465 w 3435256"/>
              <a:gd name="connsiteY12" fmla="*/ 2864923 h 4874746"/>
              <a:gd name="connsiteX13" fmla="*/ 3319250 w 3435256"/>
              <a:gd name="connsiteY13" fmla="*/ 2346308 h 4874746"/>
              <a:gd name="connsiteX14" fmla="*/ 3428432 w 3435256"/>
              <a:gd name="connsiteY14" fmla="*/ 1827693 h 4874746"/>
              <a:gd name="connsiteX15" fmla="*/ 3278306 w 3435256"/>
              <a:gd name="connsiteY15" fmla="*/ 1582033 h 4874746"/>
              <a:gd name="connsiteX16" fmla="*/ 2759691 w 3435256"/>
              <a:gd name="connsiteY16" fmla="*/ 1636624 h 4874746"/>
              <a:gd name="connsiteX17" fmla="*/ 2650509 w 3435256"/>
              <a:gd name="connsiteY17" fmla="*/ 1145305 h 4874746"/>
              <a:gd name="connsiteX18" fmla="*/ 3182772 w 3435256"/>
              <a:gd name="connsiteY18" fmla="*/ 348050 h 4874746"/>
              <a:gd name="connsiteX0" fmla="*/ 3182772 w 3435256"/>
              <a:gd name="connsiteY0" fmla="*/ 348050 h 4874746"/>
              <a:gd name="connsiteX1" fmla="*/ 2039772 w 3435256"/>
              <a:gd name="connsiteY1" fmla="*/ 195649 h 4874746"/>
              <a:gd name="connsiteX2" fmla="*/ 1943100 w 3435256"/>
              <a:gd name="connsiteY2" fmla="*/ 1521946 h 4874746"/>
              <a:gd name="connsiteX3" fmla="*/ 723900 w 3435256"/>
              <a:gd name="connsiteY3" fmla="*/ 1902946 h 4874746"/>
              <a:gd name="connsiteX4" fmla="*/ 38100 w 3435256"/>
              <a:gd name="connsiteY4" fmla="*/ 2588746 h 4874746"/>
              <a:gd name="connsiteX5" fmla="*/ 952501 w 3435256"/>
              <a:gd name="connsiteY5" fmla="*/ 3274546 h 4874746"/>
              <a:gd name="connsiteX6" fmla="*/ 1485900 w 3435256"/>
              <a:gd name="connsiteY6" fmla="*/ 3960346 h 4874746"/>
              <a:gd name="connsiteX7" fmla="*/ 2095500 w 3435256"/>
              <a:gd name="connsiteY7" fmla="*/ 4798546 h 4874746"/>
              <a:gd name="connsiteX8" fmla="*/ 2552700 w 3435256"/>
              <a:gd name="connsiteY8" fmla="*/ 4417545 h 4874746"/>
              <a:gd name="connsiteX9" fmla="*/ 2095500 w 3435256"/>
              <a:gd name="connsiteY9" fmla="*/ 3731745 h 4874746"/>
              <a:gd name="connsiteX10" fmla="*/ 1714500 w 3435256"/>
              <a:gd name="connsiteY10" fmla="*/ 3045945 h 4874746"/>
              <a:gd name="connsiteX11" fmla="*/ 1409700 w 3435256"/>
              <a:gd name="connsiteY11" fmla="*/ 2588745 h 4874746"/>
              <a:gd name="connsiteX12" fmla="*/ 2923465 w 3435256"/>
              <a:gd name="connsiteY12" fmla="*/ 2864923 h 4874746"/>
              <a:gd name="connsiteX13" fmla="*/ 3319250 w 3435256"/>
              <a:gd name="connsiteY13" fmla="*/ 2346308 h 4874746"/>
              <a:gd name="connsiteX14" fmla="*/ 3428432 w 3435256"/>
              <a:gd name="connsiteY14" fmla="*/ 1827693 h 4874746"/>
              <a:gd name="connsiteX15" fmla="*/ 3278306 w 3435256"/>
              <a:gd name="connsiteY15" fmla="*/ 1582033 h 4874746"/>
              <a:gd name="connsiteX16" fmla="*/ 2759691 w 3435256"/>
              <a:gd name="connsiteY16" fmla="*/ 1636624 h 4874746"/>
              <a:gd name="connsiteX17" fmla="*/ 2650509 w 3435256"/>
              <a:gd name="connsiteY17" fmla="*/ 1145305 h 4874746"/>
              <a:gd name="connsiteX18" fmla="*/ 3182772 w 3435256"/>
              <a:gd name="connsiteY18" fmla="*/ 348050 h 4874746"/>
              <a:gd name="connsiteX0" fmla="*/ 3182772 w 3744605"/>
              <a:gd name="connsiteY0" fmla="*/ 348050 h 4874746"/>
              <a:gd name="connsiteX1" fmla="*/ 2039772 w 3744605"/>
              <a:gd name="connsiteY1" fmla="*/ 195649 h 4874746"/>
              <a:gd name="connsiteX2" fmla="*/ 1943100 w 3744605"/>
              <a:gd name="connsiteY2" fmla="*/ 1521946 h 4874746"/>
              <a:gd name="connsiteX3" fmla="*/ 723900 w 3744605"/>
              <a:gd name="connsiteY3" fmla="*/ 1902946 h 4874746"/>
              <a:gd name="connsiteX4" fmla="*/ 38100 w 3744605"/>
              <a:gd name="connsiteY4" fmla="*/ 2588746 h 4874746"/>
              <a:gd name="connsiteX5" fmla="*/ 952501 w 3744605"/>
              <a:gd name="connsiteY5" fmla="*/ 3274546 h 4874746"/>
              <a:gd name="connsiteX6" fmla="*/ 1485900 w 3744605"/>
              <a:gd name="connsiteY6" fmla="*/ 3960346 h 4874746"/>
              <a:gd name="connsiteX7" fmla="*/ 2095500 w 3744605"/>
              <a:gd name="connsiteY7" fmla="*/ 4798546 h 4874746"/>
              <a:gd name="connsiteX8" fmla="*/ 2552700 w 3744605"/>
              <a:gd name="connsiteY8" fmla="*/ 4417545 h 4874746"/>
              <a:gd name="connsiteX9" fmla="*/ 2095500 w 3744605"/>
              <a:gd name="connsiteY9" fmla="*/ 3731745 h 4874746"/>
              <a:gd name="connsiteX10" fmla="*/ 1714500 w 3744605"/>
              <a:gd name="connsiteY10" fmla="*/ 3045945 h 4874746"/>
              <a:gd name="connsiteX11" fmla="*/ 1409700 w 3744605"/>
              <a:gd name="connsiteY11" fmla="*/ 2588745 h 4874746"/>
              <a:gd name="connsiteX12" fmla="*/ 876300 w 3744605"/>
              <a:gd name="connsiteY12" fmla="*/ 2588745 h 4874746"/>
              <a:gd name="connsiteX13" fmla="*/ 3319250 w 3744605"/>
              <a:gd name="connsiteY13" fmla="*/ 2346308 h 4874746"/>
              <a:gd name="connsiteX14" fmla="*/ 3428432 w 3744605"/>
              <a:gd name="connsiteY14" fmla="*/ 1827693 h 4874746"/>
              <a:gd name="connsiteX15" fmla="*/ 3278306 w 3744605"/>
              <a:gd name="connsiteY15" fmla="*/ 1582033 h 4874746"/>
              <a:gd name="connsiteX16" fmla="*/ 2759691 w 3744605"/>
              <a:gd name="connsiteY16" fmla="*/ 1636624 h 4874746"/>
              <a:gd name="connsiteX17" fmla="*/ 2650509 w 3744605"/>
              <a:gd name="connsiteY17" fmla="*/ 1145305 h 4874746"/>
              <a:gd name="connsiteX18" fmla="*/ 3182772 w 3744605"/>
              <a:gd name="connsiteY18" fmla="*/ 348050 h 4874746"/>
              <a:gd name="connsiteX0" fmla="*/ 3182772 w 3816066"/>
              <a:gd name="connsiteY0" fmla="*/ 348050 h 4874746"/>
              <a:gd name="connsiteX1" fmla="*/ 2039772 w 3816066"/>
              <a:gd name="connsiteY1" fmla="*/ 195649 h 4874746"/>
              <a:gd name="connsiteX2" fmla="*/ 1943100 w 3816066"/>
              <a:gd name="connsiteY2" fmla="*/ 1521946 h 4874746"/>
              <a:gd name="connsiteX3" fmla="*/ 723900 w 3816066"/>
              <a:gd name="connsiteY3" fmla="*/ 1902946 h 4874746"/>
              <a:gd name="connsiteX4" fmla="*/ 38100 w 3816066"/>
              <a:gd name="connsiteY4" fmla="*/ 2588746 h 4874746"/>
              <a:gd name="connsiteX5" fmla="*/ 952501 w 3816066"/>
              <a:gd name="connsiteY5" fmla="*/ 3274546 h 4874746"/>
              <a:gd name="connsiteX6" fmla="*/ 1485900 w 3816066"/>
              <a:gd name="connsiteY6" fmla="*/ 3960346 h 4874746"/>
              <a:gd name="connsiteX7" fmla="*/ 2095500 w 3816066"/>
              <a:gd name="connsiteY7" fmla="*/ 4798546 h 4874746"/>
              <a:gd name="connsiteX8" fmla="*/ 2552700 w 3816066"/>
              <a:gd name="connsiteY8" fmla="*/ 4417545 h 4874746"/>
              <a:gd name="connsiteX9" fmla="*/ 2095500 w 3816066"/>
              <a:gd name="connsiteY9" fmla="*/ 3731745 h 4874746"/>
              <a:gd name="connsiteX10" fmla="*/ 1714500 w 3816066"/>
              <a:gd name="connsiteY10" fmla="*/ 3045945 h 4874746"/>
              <a:gd name="connsiteX11" fmla="*/ 1409700 w 3816066"/>
              <a:gd name="connsiteY11" fmla="*/ 2588745 h 4874746"/>
              <a:gd name="connsiteX12" fmla="*/ 876300 w 3816066"/>
              <a:gd name="connsiteY12" fmla="*/ 2588745 h 4874746"/>
              <a:gd name="connsiteX13" fmla="*/ 952500 w 3816066"/>
              <a:gd name="connsiteY13" fmla="*/ 2360145 h 4874746"/>
              <a:gd name="connsiteX14" fmla="*/ 3428432 w 3816066"/>
              <a:gd name="connsiteY14" fmla="*/ 1827693 h 4874746"/>
              <a:gd name="connsiteX15" fmla="*/ 3278306 w 3816066"/>
              <a:gd name="connsiteY15" fmla="*/ 1582033 h 4874746"/>
              <a:gd name="connsiteX16" fmla="*/ 2759691 w 3816066"/>
              <a:gd name="connsiteY16" fmla="*/ 1636624 h 4874746"/>
              <a:gd name="connsiteX17" fmla="*/ 2650509 w 3816066"/>
              <a:gd name="connsiteY17" fmla="*/ 1145305 h 4874746"/>
              <a:gd name="connsiteX18" fmla="*/ 3182772 w 3816066"/>
              <a:gd name="connsiteY18" fmla="*/ 348050 h 4874746"/>
              <a:gd name="connsiteX0" fmla="*/ 3182772 w 3452505"/>
              <a:gd name="connsiteY0" fmla="*/ 348050 h 4874746"/>
              <a:gd name="connsiteX1" fmla="*/ 2039772 w 3452505"/>
              <a:gd name="connsiteY1" fmla="*/ 195649 h 4874746"/>
              <a:gd name="connsiteX2" fmla="*/ 1943100 w 3452505"/>
              <a:gd name="connsiteY2" fmla="*/ 1521946 h 4874746"/>
              <a:gd name="connsiteX3" fmla="*/ 723900 w 3452505"/>
              <a:gd name="connsiteY3" fmla="*/ 1902946 h 4874746"/>
              <a:gd name="connsiteX4" fmla="*/ 38100 w 3452505"/>
              <a:gd name="connsiteY4" fmla="*/ 2588746 h 4874746"/>
              <a:gd name="connsiteX5" fmla="*/ 952501 w 3452505"/>
              <a:gd name="connsiteY5" fmla="*/ 3274546 h 4874746"/>
              <a:gd name="connsiteX6" fmla="*/ 1485900 w 3452505"/>
              <a:gd name="connsiteY6" fmla="*/ 3960346 h 4874746"/>
              <a:gd name="connsiteX7" fmla="*/ 2095500 w 3452505"/>
              <a:gd name="connsiteY7" fmla="*/ 4798546 h 4874746"/>
              <a:gd name="connsiteX8" fmla="*/ 2552700 w 3452505"/>
              <a:gd name="connsiteY8" fmla="*/ 4417545 h 4874746"/>
              <a:gd name="connsiteX9" fmla="*/ 2095500 w 3452505"/>
              <a:gd name="connsiteY9" fmla="*/ 3731745 h 4874746"/>
              <a:gd name="connsiteX10" fmla="*/ 1714500 w 3452505"/>
              <a:gd name="connsiteY10" fmla="*/ 3045945 h 4874746"/>
              <a:gd name="connsiteX11" fmla="*/ 1409700 w 3452505"/>
              <a:gd name="connsiteY11" fmla="*/ 2588745 h 4874746"/>
              <a:gd name="connsiteX12" fmla="*/ 876300 w 3452505"/>
              <a:gd name="connsiteY12" fmla="*/ 2588745 h 4874746"/>
              <a:gd name="connsiteX13" fmla="*/ 952500 w 3452505"/>
              <a:gd name="connsiteY13" fmla="*/ 2360145 h 4874746"/>
              <a:gd name="connsiteX14" fmla="*/ 1714499 w 3452505"/>
              <a:gd name="connsiteY14" fmla="*/ 2207745 h 4874746"/>
              <a:gd name="connsiteX15" fmla="*/ 3278306 w 3452505"/>
              <a:gd name="connsiteY15" fmla="*/ 1582033 h 4874746"/>
              <a:gd name="connsiteX16" fmla="*/ 2759691 w 3452505"/>
              <a:gd name="connsiteY16" fmla="*/ 1636624 h 4874746"/>
              <a:gd name="connsiteX17" fmla="*/ 2650509 w 3452505"/>
              <a:gd name="connsiteY17" fmla="*/ 1145305 h 4874746"/>
              <a:gd name="connsiteX18" fmla="*/ 3182772 w 3452505"/>
              <a:gd name="connsiteY18" fmla="*/ 348050 h 4874746"/>
              <a:gd name="connsiteX0" fmla="*/ 3182772 w 3284562"/>
              <a:gd name="connsiteY0" fmla="*/ 348050 h 4874746"/>
              <a:gd name="connsiteX1" fmla="*/ 2039772 w 3284562"/>
              <a:gd name="connsiteY1" fmla="*/ 195649 h 4874746"/>
              <a:gd name="connsiteX2" fmla="*/ 1943100 w 3284562"/>
              <a:gd name="connsiteY2" fmla="*/ 1521946 h 4874746"/>
              <a:gd name="connsiteX3" fmla="*/ 723900 w 3284562"/>
              <a:gd name="connsiteY3" fmla="*/ 1902946 h 4874746"/>
              <a:gd name="connsiteX4" fmla="*/ 38100 w 3284562"/>
              <a:gd name="connsiteY4" fmla="*/ 2588746 h 4874746"/>
              <a:gd name="connsiteX5" fmla="*/ 952501 w 3284562"/>
              <a:gd name="connsiteY5" fmla="*/ 3274546 h 4874746"/>
              <a:gd name="connsiteX6" fmla="*/ 1485900 w 3284562"/>
              <a:gd name="connsiteY6" fmla="*/ 3960346 h 4874746"/>
              <a:gd name="connsiteX7" fmla="*/ 2095500 w 3284562"/>
              <a:gd name="connsiteY7" fmla="*/ 4798546 h 4874746"/>
              <a:gd name="connsiteX8" fmla="*/ 2552700 w 3284562"/>
              <a:gd name="connsiteY8" fmla="*/ 4417545 h 4874746"/>
              <a:gd name="connsiteX9" fmla="*/ 2095500 w 3284562"/>
              <a:gd name="connsiteY9" fmla="*/ 3731745 h 4874746"/>
              <a:gd name="connsiteX10" fmla="*/ 1714500 w 3284562"/>
              <a:gd name="connsiteY10" fmla="*/ 3045945 h 4874746"/>
              <a:gd name="connsiteX11" fmla="*/ 1409700 w 3284562"/>
              <a:gd name="connsiteY11" fmla="*/ 2588745 h 4874746"/>
              <a:gd name="connsiteX12" fmla="*/ 876300 w 3284562"/>
              <a:gd name="connsiteY12" fmla="*/ 2588745 h 4874746"/>
              <a:gd name="connsiteX13" fmla="*/ 952500 w 3284562"/>
              <a:gd name="connsiteY13" fmla="*/ 2360145 h 4874746"/>
              <a:gd name="connsiteX14" fmla="*/ 1714499 w 3284562"/>
              <a:gd name="connsiteY14" fmla="*/ 2207745 h 4874746"/>
              <a:gd name="connsiteX15" fmla="*/ 2095500 w 3284562"/>
              <a:gd name="connsiteY15" fmla="*/ 1979145 h 4874746"/>
              <a:gd name="connsiteX16" fmla="*/ 2759691 w 3284562"/>
              <a:gd name="connsiteY16" fmla="*/ 1636624 h 4874746"/>
              <a:gd name="connsiteX17" fmla="*/ 2650509 w 3284562"/>
              <a:gd name="connsiteY17" fmla="*/ 1145305 h 4874746"/>
              <a:gd name="connsiteX18" fmla="*/ 3182772 w 3284562"/>
              <a:gd name="connsiteY18" fmla="*/ 348050 h 4874746"/>
              <a:gd name="connsiteX0" fmla="*/ 3182772 w 3395260"/>
              <a:gd name="connsiteY0" fmla="*/ 348050 h 4874746"/>
              <a:gd name="connsiteX1" fmla="*/ 2039772 w 3395260"/>
              <a:gd name="connsiteY1" fmla="*/ 195649 h 4874746"/>
              <a:gd name="connsiteX2" fmla="*/ 1943100 w 3395260"/>
              <a:gd name="connsiteY2" fmla="*/ 1521946 h 4874746"/>
              <a:gd name="connsiteX3" fmla="*/ 723900 w 3395260"/>
              <a:gd name="connsiteY3" fmla="*/ 1902946 h 4874746"/>
              <a:gd name="connsiteX4" fmla="*/ 38100 w 3395260"/>
              <a:gd name="connsiteY4" fmla="*/ 2588746 h 4874746"/>
              <a:gd name="connsiteX5" fmla="*/ 952501 w 3395260"/>
              <a:gd name="connsiteY5" fmla="*/ 3274546 h 4874746"/>
              <a:gd name="connsiteX6" fmla="*/ 1485900 w 3395260"/>
              <a:gd name="connsiteY6" fmla="*/ 3960346 h 4874746"/>
              <a:gd name="connsiteX7" fmla="*/ 2095500 w 3395260"/>
              <a:gd name="connsiteY7" fmla="*/ 4798546 h 4874746"/>
              <a:gd name="connsiteX8" fmla="*/ 2552700 w 3395260"/>
              <a:gd name="connsiteY8" fmla="*/ 4417545 h 4874746"/>
              <a:gd name="connsiteX9" fmla="*/ 2095500 w 3395260"/>
              <a:gd name="connsiteY9" fmla="*/ 3731745 h 4874746"/>
              <a:gd name="connsiteX10" fmla="*/ 1714500 w 3395260"/>
              <a:gd name="connsiteY10" fmla="*/ 3045945 h 4874746"/>
              <a:gd name="connsiteX11" fmla="*/ 1409700 w 3395260"/>
              <a:gd name="connsiteY11" fmla="*/ 2588745 h 4874746"/>
              <a:gd name="connsiteX12" fmla="*/ 876300 w 3395260"/>
              <a:gd name="connsiteY12" fmla="*/ 2588745 h 4874746"/>
              <a:gd name="connsiteX13" fmla="*/ 952500 w 3395260"/>
              <a:gd name="connsiteY13" fmla="*/ 2360145 h 4874746"/>
              <a:gd name="connsiteX14" fmla="*/ 1714499 w 3395260"/>
              <a:gd name="connsiteY14" fmla="*/ 2207745 h 4874746"/>
              <a:gd name="connsiteX15" fmla="*/ 2095500 w 3395260"/>
              <a:gd name="connsiteY15" fmla="*/ 1979145 h 4874746"/>
              <a:gd name="connsiteX16" fmla="*/ 2759691 w 3395260"/>
              <a:gd name="connsiteY16" fmla="*/ 1636624 h 4874746"/>
              <a:gd name="connsiteX17" fmla="*/ 3314700 w 3395260"/>
              <a:gd name="connsiteY17" fmla="*/ 1293345 h 4874746"/>
              <a:gd name="connsiteX18" fmla="*/ 3182772 w 3395260"/>
              <a:gd name="connsiteY18" fmla="*/ 348050 h 4874746"/>
              <a:gd name="connsiteX0" fmla="*/ 3182772 w 3432412"/>
              <a:gd name="connsiteY0" fmla="*/ 348050 h 4874746"/>
              <a:gd name="connsiteX1" fmla="*/ 2039772 w 3432412"/>
              <a:gd name="connsiteY1" fmla="*/ 195649 h 4874746"/>
              <a:gd name="connsiteX2" fmla="*/ 1943100 w 3432412"/>
              <a:gd name="connsiteY2" fmla="*/ 1521946 h 4874746"/>
              <a:gd name="connsiteX3" fmla="*/ 723900 w 3432412"/>
              <a:gd name="connsiteY3" fmla="*/ 1902946 h 4874746"/>
              <a:gd name="connsiteX4" fmla="*/ 38100 w 3432412"/>
              <a:gd name="connsiteY4" fmla="*/ 2588746 h 4874746"/>
              <a:gd name="connsiteX5" fmla="*/ 952501 w 3432412"/>
              <a:gd name="connsiteY5" fmla="*/ 3274546 h 4874746"/>
              <a:gd name="connsiteX6" fmla="*/ 1485900 w 3432412"/>
              <a:gd name="connsiteY6" fmla="*/ 3960346 h 4874746"/>
              <a:gd name="connsiteX7" fmla="*/ 2095500 w 3432412"/>
              <a:gd name="connsiteY7" fmla="*/ 4798546 h 4874746"/>
              <a:gd name="connsiteX8" fmla="*/ 2552700 w 3432412"/>
              <a:gd name="connsiteY8" fmla="*/ 4417545 h 4874746"/>
              <a:gd name="connsiteX9" fmla="*/ 2095500 w 3432412"/>
              <a:gd name="connsiteY9" fmla="*/ 3731745 h 4874746"/>
              <a:gd name="connsiteX10" fmla="*/ 1714500 w 3432412"/>
              <a:gd name="connsiteY10" fmla="*/ 3045945 h 4874746"/>
              <a:gd name="connsiteX11" fmla="*/ 1409700 w 3432412"/>
              <a:gd name="connsiteY11" fmla="*/ 2588745 h 4874746"/>
              <a:gd name="connsiteX12" fmla="*/ 876300 w 3432412"/>
              <a:gd name="connsiteY12" fmla="*/ 2588745 h 4874746"/>
              <a:gd name="connsiteX13" fmla="*/ 952500 w 3432412"/>
              <a:gd name="connsiteY13" fmla="*/ 2360145 h 4874746"/>
              <a:gd name="connsiteX14" fmla="*/ 1714499 w 3432412"/>
              <a:gd name="connsiteY14" fmla="*/ 2207745 h 4874746"/>
              <a:gd name="connsiteX15" fmla="*/ 2095500 w 3432412"/>
              <a:gd name="connsiteY15" fmla="*/ 1979145 h 4874746"/>
              <a:gd name="connsiteX16" fmla="*/ 2476500 w 3432412"/>
              <a:gd name="connsiteY16" fmla="*/ 1826745 h 4874746"/>
              <a:gd name="connsiteX17" fmla="*/ 3314700 w 3432412"/>
              <a:gd name="connsiteY17" fmla="*/ 1293345 h 4874746"/>
              <a:gd name="connsiteX18" fmla="*/ 3182772 w 3432412"/>
              <a:gd name="connsiteY18" fmla="*/ 348050 h 4874746"/>
              <a:gd name="connsiteX0" fmla="*/ 3182772 w 3432412"/>
              <a:gd name="connsiteY0" fmla="*/ 348050 h 4874746"/>
              <a:gd name="connsiteX1" fmla="*/ 2039772 w 3432412"/>
              <a:gd name="connsiteY1" fmla="*/ 195649 h 4874746"/>
              <a:gd name="connsiteX2" fmla="*/ 1943100 w 3432412"/>
              <a:gd name="connsiteY2" fmla="*/ 1521946 h 4874746"/>
              <a:gd name="connsiteX3" fmla="*/ 723900 w 3432412"/>
              <a:gd name="connsiteY3" fmla="*/ 1902946 h 4874746"/>
              <a:gd name="connsiteX4" fmla="*/ 38100 w 3432412"/>
              <a:gd name="connsiteY4" fmla="*/ 2588746 h 4874746"/>
              <a:gd name="connsiteX5" fmla="*/ 952501 w 3432412"/>
              <a:gd name="connsiteY5" fmla="*/ 3274546 h 4874746"/>
              <a:gd name="connsiteX6" fmla="*/ 1485900 w 3432412"/>
              <a:gd name="connsiteY6" fmla="*/ 3960346 h 4874746"/>
              <a:gd name="connsiteX7" fmla="*/ 2095500 w 3432412"/>
              <a:gd name="connsiteY7" fmla="*/ 4798546 h 4874746"/>
              <a:gd name="connsiteX8" fmla="*/ 2552700 w 3432412"/>
              <a:gd name="connsiteY8" fmla="*/ 4417545 h 4874746"/>
              <a:gd name="connsiteX9" fmla="*/ 2095500 w 3432412"/>
              <a:gd name="connsiteY9" fmla="*/ 3731745 h 4874746"/>
              <a:gd name="connsiteX10" fmla="*/ 1714500 w 3432412"/>
              <a:gd name="connsiteY10" fmla="*/ 3045945 h 4874746"/>
              <a:gd name="connsiteX11" fmla="*/ 1409700 w 3432412"/>
              <a:gd name="connsiteY11" fmla="*/ 2588745 h 4874746"/>
              <a:gd name="connsiteX12" fmla="*/ 876300 w 3432412"/>
              <a:gd name="connsiteY12" fmla="*/ 2588745 h 4874746"/>
              <a:gd name="connsiteX13" fmla="*/ 952500 w 3432412"/>
              <a:gd name="connsiteY13" fmla="*/ 2360145 h 4874746"/>
              <a:gd name="connsiteX14" fmla="*/ 1714499 w 3432412"/>
              <a:gd name="connsiteY14" fmla="*/ 2207745 h 4874746"/>
              <a:gd name="connsiteX15" fmla="*/ 1943100 w 3432412"/>
              <a:gd name="connsiteY15" fmla="*/ 1979145 h 4874746"/>
              <a:gd name="connsiteX16" fmla="*/ 2476500 w 3432412"/>
              <a:gd name="connsiteY16" fmla="*/ 1826745 h 4874746"/>
              <a:gd name="connsiteX17" fmla="*/ 3314700 w 3432412"/>
              <a:gd name="connsiteY17" fmla="*/ 1293345 h 4874746"/>
              <a:gd name="connsiteX18" fmla="*/ 3182772 w 3432412"/>
              <a:gd name="connsiteY18" fmla="*/ 348050 h 4874746"/>
              <a:gd name="connsiteX0" fmla="*/ 3182772 w 3432412"/>
              <a:gd name="connsiteY0" fmla="*/ 348050 h 4874746"/>
              <a:gd name="connsiteX1" fmla="*/ 2039772 w 3432412"/>
              <a:gd name="connsiteY1" fmla="*/ 195649 h 4874746"/>
              <a:gd name="connsiteX2" fmla="*/ 1943100 w 3432412"/>
              <a:gd name="connsiteY2" fmla="*/ 1521946 h 4874746"/>
              <a:gd name="connsiteX3" fmla="*/ 723900 w 3432412"/>
              <a:gd name="connsiteY3" fmla="*/ 1902946 h 4874746"/>
              <a:gd name="connsiteX4" fmla="*/ 38100 w 3432412"/>
              <a:gd name="connsiteY4" fmla="*/ 2588746 h 4874746"/>
              <a:gd name="connsiteX5" fmla="*/ 952501 w 3432412"/>
              <a:gd name="connsiteY5" fmla="*/ 3274546 h 4874746"/>
              <a:gd name="connsiteX6" fmla="*/ 1485900 w 3432412"/>
              <a:gd name="connsiteY6" fmla="*/ 3960346 h 4874746"/>
              <a:gd name="connsiteX7" fmla="*/ 2095500 w 3432412"/>
              <a:gd name="connsiteY7" fmla="*/ 4798546 h 4874746"/>
              <a:gd name="connsiteX8" fmla="*/ 2552700 w 3432412"/>
              <a:gd name="connsiteY8" fmla="*/ 4417545 h 4874746"/>
              <a:gd name="connsiteX9" fmla="*/ 2095500 w 3432412"/>
              <a:gd name="connsiteY9" fmla="*/ 3731745 h 4874746"/>
              <a:gd name="connsiteX10" fmla="*/ 1714500 w 3432412"/>
              <a:gd name="connsiteY10" fmla="*/ 3045945 h 4874746"/>
              <a:gd name="connsiteX11" fmla="*/ 1409700 w 3432412"/>
              <a:gd name="connsiteY11" fmla="*/ 2588745 h 4874746"/>
              <a:gd name="connsiteX12" fmla="*/ 876300 w 3432412"/>
              <a:gd name="connsiteY12" fmla="*/ 2588745 h 4874746"/>
              <a:gd name="connsiteX13" fmla="*/ 952500 w 3432412"/>
              <a:gd name="connsiteY13" fmla="*/ 2360145 h 4874746"/>
              <a:gd name="connsiteX14" fmla="*/ 1333500 w 3432412"/>
              <a:gd name="connsiteY14" fmla="*/ 2283945 h 4874746"/>
              <a:gd name="connsiteX15" fmla="*/ 1943100 w 3432412"/>
              <a:gd name="connsiteY15" fmla="*/ 1979145 h 4874746"/>
              <a:gd name="connsiteX16" fmla="*/ 2476500 w 3432412"/>
              <a:gd name="connsiteY16" fmla="*/ 1826745 h 4874746"/>
              <a:gd name="connsiteX17" fmla="*/ 3314700 w 3432412"/>
              <a:gd name="connsiteY17" fmla="*/ 1293345 h 4874746"/>
              <a:gd name="connsiteX18" fmla="*/ 3182772 w 3432412"/>
              <a:gd name="connsiteY18" fmla="*/ 348050 h 4874746"/>
              <a:gd name="connsiteX0" fmla="*/ 3182772 w 3432412"/>
              <a:gd name="connsiteY0" fmla="*/ 348050 h 4874746"/>
              <a:gd name="connsiteX1" fmla="*/ 2039772 w 3432412"/>
              <a:gd name="connsiteY1" fmla="*/ 195649 h 4874746"/>
              <a:gd name="connsiteX2" fmla="*/ 1943100 w 3432412"/>
              <a:gd name="connsiteY2" fmla="*/ 1521946 h 4874746"/>
              <a:gd name="connsiteX3" fmla="*/ 723900 w 3432412"/>
              <a:gd name="connsiteY3" fmla="*/ 1902946 h 4874746"/>
              <a:gd name="connsiteX4" fmla="*/ 38100 w 3432412"/>
              <a:gd name="connsiteY4" fmla="*/ 2588746 h 4874746"/>
              <a:gd name="connsiteX5" fmla="*/ 952501 w 3432412"/>
              <a:gd name="connsiteY5" fmla="*/ 3274546 h 4874746"/>
              <a:gd name="connsiteX6" fmla="*/ 1485900 w 3432412"/>
              <a:gd name="connsiteY6" fmla="*/ 3960346 h 4874746"/>
              <a:gd name="connsiteX7" fmla="*/ 2095500 w 3432412"/>
              <a:gd name="connsiteY7" fmla="*/ 4798546 h 4874746"/>
              <a:gd name="connsiteX8" fmla="*/ 2552700 w 3432412"/>
              <a:gd name="connsiteY8" fmla="*/ 4417545 h 4874746"/>
              <a:gd name="connsiteX9" fmla="*/ 2095500 w 3432412"/>
              <a:gd name="connsiteY9" fmla="*/ 3731745 h 4874746"/>
              <a:gd name="connsiteX10" fmla="*/ 1714500 w 3432412"/>
              <a:gd name="connsiteY10" fmla="*/ 3045945 h 4874746"/>
              <a:gd name="connsiteX11" fmla="*/ 1409700 w 3432412"/>
              <a:gd name="connsiteY11" fmla="*/ 2588745 h 4874746"/>
              <a:gd name="connsiteX12" fmla="*/ 876300 w 3432412"/>
              <a:gd name="connsiteY12" fmla="*/ 2588745 h 4874746"/>
              <a:gd name="connsiteX13" fmla="*/ 723900 w 3432412"/>
              <a:gd name="connsiteY13" fmla="*/ 2436345 h 4874746"/>
              <a:gd name="connsiteX14" fmla="*/ 1333500 w 3432412"/>
              <a:gd name="connsiteY14" fmla="*/ 2283945 h 4874746"/>
              <a:gd name="connsiteX15" fmla="*/ 1943100 w 3432412"/>
              <a:gd name="connsiteY15" fmla="*/ 1979145 h 4874746"/>
              <a:gd name="connsiteX16" fmla="*/ 2476500 w 3432412"/>
              <a:gd name="connsiteY16" fmla="*/ 1826745 h 4874746"/>
              <a:gd name="connsiteX17" fmla="*/ 3314700 w 3432412"/>
              <a:gd name="connsiteY17" fmla="*/ 1293345 h 4874746"/>
              <a:gd name="connsiteX18" fmla="*/ 3182772 w 3432412"/>
              <a:gd name="connsiteY18" fmla="*/ 348050 h 4874746"/>
              <a:gd name="connsiteX0" fmla="*/ 3182772 w 3432412"/>
              <a:gd name="connsiteY0" fmla="*/ 348050 h 4874746"/>
              <a:gd name="connsiteX1" fmla="*/ 2039772 w 3432412"/>
              <a:gd name="connsiteY1" fmla="*/ 195649 h 4874746"/>
              <a:gd name="connsiteX2" fmla="*/ 1943100 w 3432412"/>
              <a:gd name="connsiteY2" fmla="*/ 1521946 h 4874746"/>
              <a:gd name="connsiteX3" fmla="*/ 723900 w 3432412"/>
              <a:gd name="connsiteY3" fmla="*/ 1902946 h 4874746"/>
              <a:gd name="connsiteX4" fmla="*/ 38100 w 3432412"/>
              <a:gd name="connsiteY4" fmla="*/ 2588746 h 4874746"/>
              <a:gd name="connsiteX5" fmla="*/ 952501 w 3432412"/>
              <a:gd name="connsiteY5" fmla="*/ 3274546 h 4874746"/>
              <a:gd name="connsiteX6" fmla="*/ 1485900 w 3432412"/>
              <a:gd name="connsiteY6" fmla="*/ 3960346 h 4874746"/>
              <a:gd name="connsiteX7" fmla="*/ 2095500 w 3432412"/>
              <a:gd name="connsiteY7" fmla="*/ 4798546 h 4874746"/>
              <a:gd name="connsiteX8" fmla="*/ 2552700 w 3432412"/>
              <a:gd name="connsiteY8" fmla="*/ 4417545 h 4874746"/>
              <a:gd name="connsiteX9" fmla="*/ 2095500 w 3432412"/>
              <a:gd name="connsiteY9" fmla="*/ 3731745 h 4874746"/>
              <a:gd name="connsiteX10" fmla="*/ 1714500 w 3432412"/>
              <a:gd name="connsiteY10" fmla="*/ 3045945 h 4874746"/>
              <a:gd name="connsiteX11" fmla="*/ 1485900 w 3432412"/>
              <a:gd name="connsiteY11" fmla="*/ 2741145 h 4874746"/>
              <a:gd name="connsiteX12" fmla="*/ 876300 w 3432412"/>
              <a:gd name="connsiteY12" fmla="*/ 2588745 h 4874746"/>
              <a:gd name="connsiteX13" fmla="*/ 723900 w 3432412"/>
              <a:gd name="connsiteY13" fmla="*/ 2436345 h 4874746"/>
              <a:gd name="connsiteX14" fmla="*/ 1333500 w 3432412"/>
              <a:gd name="connsiteY14" fmla="*/ 2283945 h 4874746"/>
              <a:gd name="connsiteX15" fmla="*/ 1943100 w 3432412"/>
              <a:gd name="connsiteY15" fmla="*/ 1979145 h 4874746"/>
              <a:gd name="connsiteX16" fmla="*/ 2476500 w 3432412"/>
              <a:gd name="connsiteY16" fmla="*/ 1826745 h 4874746"/>
              <a:gd name="connsiteX17" fmla="*/ 3314700 w 3432412"/>
              <a:gd name="connsiteY17" fmla="*/ 1293345 h 4874746"/>
              <a:gd name="connsiteX18" fmla="*/ 3182772 w 3432412"/>
              <a:gd name="connsiteY18" fmla="*/ 348050 h 4874746"/>
              <a:gd name="connsiteX0" fmla="*/ 3182772 w 3432412"/>
              <a:gd name="connsiteY0" fmla="*/ 348050 h 4874746"/>
              <a:gd name="connsiteX1" fmla="*/ 2039772 w 3432412"/>
              <a:gd name="connsiteY1" fmla="*/ 195649 h 4874746"/>
              <a:gd name="connsiteX2" fmla="*/ 1943100 w 3432412"/>
              <a:gd name="connsiteY2" fmla="*/ 1521946 h 4874746"/>
              <a:gd name="connsiteX3" fmla="*/ 723900 w 3432412"/>
              <a:gd name="connsiteY3" fmla="*/ 1902946 h 4874746"/>
              <a:gd name="connsiteX4" fmla="*/ 38100 w 3432412"/>
              <a:gd name="connsiteY4" fmla="*/ 2588746 h 4874746"/>
              <a:gd name="connsiteX5" fmla="*/ 952500 w 3432412"/>
              <a:gd name="connsiteY5" fmla="*/ 3122145 h 4874746"/>
              <a:gd name="connsiteX6" fmla="*/ 1485900 w 3432412"/>
              <a:gd name="connsiteY6" fmla="*/ 3960346 h 4874746"/>
              <a:gd name="connsiteX7" fmla="*/ 2095500 w 3432412"/>
              <a:gd name="connsiteY7" fmla="*/ 4798546 h 4874746"/>
              <a:gd name="connsiteX8" fmla="*/ 2552700 w 3432412"/>
              <a:gd name="connsiteY8" fmla="*/ 4417545 h 4874746"/>
              <a:gd name="connsiteX9" fmla="*/ 2095500 w 3432412"/>
              <a:gd name="connsiteY9" fmla="*/ 3731745 h 4874746"/>
              <a:gd name="connsiteX10" fmla="*/ 1714500 w 3432412"/>
              <a:gd name="connsiteY10" fmla="*/ 3045945 h 4874746"/>
              <a:gd name="connsiteX11" fmla="*/ 1485900 w 3432412"/>
              <a:gd name="connsiteY11" fmla="*/ 2741145 h 4874746"/>
              <a:gd name="connsiteX12" fmla="*/ 876300 w 3432412"/>
              <a:gd name="connsiteY12" fmla="*/ 2588745 h 4874746"/>
              <a:gd name="connsiteX13" fmla="*/ 723900 w 3432412"/>
              <a:gd name="connsiteY13" fmla="*/ 2436345 h 4874746"/>
              <a:gd name="connsiteX14" fmla="*/ 1333500 w 3432412"/>
              <a:gd name="connsiteY14" fmla="*/ 2283945 h 4874746"/>
              <a:gd name="connsiteX15" fmla="*/ 1943100 w 3432412"/>
              <a:gd name="connsiteY15" fmla="*/ 1979145 h 4874746"/>
              <a:gd name="connsiteX16" fmla="*/ 2476500 w 3432412"/>
              <a:gd name="connsiteY16" fmla="*/ 1826745 h 4874746"/>
              <a:gd name="connsiteX17" fmla="*/ 3314700 w 3432412"/>
              <a:gd name="connsiteY17" fmla="*/ 1293345 h 4874746"/>
              <a:gd name="connsiteX18" fmla="*/ 3182772 w 3432412"/>
              <a:gd name="connsiteY18" fmla="*/ 348050 h 4874746"/>
              <a:gd name="connsiteX0" fmla="*/ 3182772 w 3432412"/>
              <a:gd name="connsiteY0" fmla="*/ 348050 h 4950946"/>
              <a:gd name="connsiteX1" fmla="*/ 2039772 w 3432412"/>
              <a:gd name="connsiteY1" fmla="*/ 195649 h 4950946"/>
              <a:gd name="connsiteX2" fmla="*/ 1943100 w 3432412"/>
              <a:gd name="connsiteY2" fmla="*/ 1521946 h 4950946"/>
              <a:gd name="connsiteX3" fmla="*/ 723900 w 3432412"/>
              <a:gd name="connsiteY3" fmla="*/ 1902946 h 4950946"/>
              <a:gd name="connsiteX4" fmla="*/ 38100 w 3432412"/>
              <a:gd name="connsiteY4" fmla="*/ 2588746 h 4950946"/>
              <a:gd name="connsiteX5" fmla="*/ 952500 w 3432412"/>
              <a:gd name="connsiteY5" fmla="*/ 3122145 h 4950946"/>
              <a:gd name="connsiteX6" fmla="*/ 1409700 w 3432412"/>
              <a:gd name="connsiteY6" fmla="*/ 3503145 h 4950946"/>
              <a:gd name="connsiteX7" fmla="*/ 2095500 w 3432412"/>
              <a:gd name="connsiteY7" fmla="*/ 4798546 h 4950946"/>
              <a:gd name="connsiteX8" fmla="*/ 2552700 w 3432412"/>
              <a:gd name="connsiteY8" fmla="*/ 4417545 h 4950946"/>
              <a:gd name="connsiteX9" fmla="*/ 2095500 w 3432412"/>
              <a:gd name="connsiteY9" fmla="*/ 3731745 h 4950946"/>
              <a:gd name="connsiteX10" fmla="*/ 1714500 w 3432412"/>
              <a:gd name="connsiteY10" fmla="*/ 3045945 h 4950946"/>
              <a:gd name="connsiteX11" fmla="*/ 1485900 w 3432412"/>
              <a:gd name="connsiteY11" fmla="*/ 2741145 h 4950946"/>
              <a:gd name="connsiteX12" fmla="*/ 876300 w 3432412"/>
              <a:gd name="connsiteY12" fmla="*/ 2588745 h 4950946"/>
              <a:gd name="connsiteX13" fmla="*/ 723900 w 3432412"/>
              <a:gd name="connsiteY13" fmla="*/ 2436345 h 4950946"/>
              <a:gd name="connsiteX14" fmla="*/ 1333500 w 3432412"/>
              <a:gd name="connsiteY14" fmla="*/ 2283945 h 4950946"/>
              <a:gd name="connsiteX15" fmla="*/ 1943100 w 3432412"/>
              <a:gd name="connsiteY15" fmla="*/ 1979145 h 4950946"/>
              <a:gd name="connsiteX16" fmla="*/ 2476500 w 3432412"/>
              <a:gd name="connsiteY16" fmla="*/ 1826745 h 4950946"/>
              <a:gd name="connsiteX17" fmla="*/ 3314700 w 3432412"/>
              <a:gd name="connsiteY17" fmla="*/ 1293345 h 4950946"/>
              <a:gd name="connsiteX18" fmla="*/ 3182772 w 3432412"/>
              <a:gd name="connsiteY18" fmla="*/ 348050 h 4950946"/>
              <a:gd name="connsiteX0" fmla="*/ 3182772 w 3432412"/>
              <a:gd name="connsiteY0" fmla="*/ 348050 h 4853139"/>
              <a:gd name="connsiteX1" fmla="*/ 2039772 w 3432412"/>
              <a:gd name="connsiteY1" fmla="*/ 195649 h 4853139"/>
              <a:gd name="connsiteX2" fmla="*/ 1943100 w 3432412"/>
              <a:gd name="connsiteY2" fmla="*/ 1521946 h 4853139"/>
              <a:gd name="connsiteX3" fmla="*/ 723900 w 3432412"/>
              <a:gd name="connsiteY3" fmla="*/ 1902946 h 4853139"/>
              <a:gd name="connsiteX4" fmla="*/ 38100 w 3432412"/>
              <a:gd name="connsiteY4" fmla="*/ 2588746 h 4853139"/>
              <a:gd name="connsiteX5" fmla="*/ 952500 w 3432412"/>
              <a:gd name="connsiteY5" fmla="*/ 3122145 h 4853139"/>
              <a:gd name="connsiteX6" fmla="*/ 1409700 w 3432412"/>
              <a:gd name="connsiteY6" fmla="*/ 3503145 h 4853139"/>
              <a:gd name="connsiteX7" fmla="*/ 1682832 w 3432412"/>
              <a:gd name="connsiteY7" fmla="*/ 4089984 h 4853139"/>
              <a:gd name="connsiteX8" fmla="*/ 2095500 w 3432412"/>
              <a:gd name="connsiteY8" fmla="*/ 4798546 h 4853139"/>
              <a:gd name="connsiteX9" fmla="*/ 2552700 w 3432412"/>
              <a:gd name="connsiteY9" fmla="*/ 4417545 h 4853139"/>
              <a:gd name="connsiteX10" fmla="*/ 2095500 w 3432412"/>
              <a:gd name="connsiteY10" fmla="*/ 3731745 h 4853139"/>
              <a:gd name="connsiteX11" fmla="*/ 1714500 w 3432412"/>
              <a:gd name="connsiteY11" fmla="*/ 3045945 h 4853139"/>
              <a:gd name="connsiteX12" fmla="*/ 1485900 w 3432412"/>
              <a:gd name="connsiteY12" fmla="*/ 2741145 h 4853139"/>
              <a:gd name="connsiteX13" fmla="*/ 876300 w 3432412"/>
              <a:gd name="connsiteY13" fmla="*/ 2588745 h 4853139"/>
              <a:gd name="connsiteX14" fmla="*/ 723900 w 3432412"/>
              <a:gd name="connsiteY14" fmla="*/ 2436345 h 4853139"/>
              <a:gd name="connsiteX15" fmla="*/ 1333500 w 3432412"/>
              <a:gd name="connsiteY15" fmla="*/ 2283945 h 4853139"/>
              <a:gd name="connsiteX16" fmla="*/ 1943100 w 3432412"/>
              <a:gd name="connsiteY16" fmla="*/ 1979145 h 4853139"/>
              <a:gd name="connsiteX17" fmla="*/ 2476500 w 3432412"/>
              <a:gd name="connsiteY17" fmla="*/ 1826745 h 4853139"/>
              <a:gd name="connsiteX18" fmla="*/ 3314700 w 3432412"/>
              <a:gd name="connsiteY18" fmla="*/ 1293345 h 4853139"/>
              <a:gd name="connsiteX19" fmla="*/ 3182772 w 3432412"/>
              <a:gd name="connsiteY19" fmla="*/ 348050 h 4853139"/>
              <a:gd name="connsiteX0" fmla="*/ 3182772 w 3432412"/>
              <a:gd name="connsiteY0" fmla="*/ 348050 h 4887446"/>
              <a:gd name="connsiteX1" fmla="*/ 2039772 w 3432412"/>
              <a:gd name="connsiteY1" fmla="*/ 195649 h 4887446"/>
              <a:gd name="connsiteX2" fmla="*/ 1943100 w 3432412"/>
              <a:gd name="connsiteY2" fmla="*/ 1521946 h 4887446"/>
              <a:gd name="connsiteX3" fmla="*/ 723900 w 3432412"/>
              <a:gd name="connsiteY3" fmla="*/ 1902946 h 4887446"/>
              <a:gd name="connsiteX4" fmla="*/ 38100 w 3432412"/>
              <a:gd name="connsiteY4" fmla="*/ 2588746 h 4887446"/>
              <a:gd name="connsiteX5" fmla="*/ 952500 w 3432412"/>
              <a:gd name="connsiteY5" fmla="*/ 3122145 h 4887446"/>
              <a:gd name="connsiteX6" fmla="*/ 1409700 w 3432412"/>
              <a:gd name="connsiteY6" fmla="*/ 3503145 h 4887446"/>
              <a:gd name="connsiteX7" fmla="*/ 1485900 w 3432412"/>
              <a:gd name="connsiteY7" fmla="*/ 3884146 h 4887446"/>
              <a:gd name="connsiteX8" fmla="*/ 2095500 w 3432412"/>
              <a:gd name="connsiteY8" fmla="*/ 4798546 h 4887446"/>
              <a:gd name="connsiteX9" fmla="*/ 2552700 w 3432412"/>
              <a:gd name="connsiteY9" fmla="*/ 4417545 h 4887446"/>
              <a:gd name="connsiteX10" fmla="*/ 2095500 w 3432412"/>
              <a:gd name="connsiteY10" fmla="*/ 3731745 h 4887446"/>
              <a:gd name="connsiteX11" fmla="*/ 1714500 w 3432412"/>
              <a:gd name="connsiteY11" fmla="*/ 3045945 h 4887446"/>
              <a:gd name="connsiteX12" fmla="*/ 1485900 w 3432412"/>
              <a:gd name="connsiteY12" fmla="*/ 2741145 h 4887446"/>
              <a:gd name="connsiteX13" fmla="*/ 876300 w 3432412"/>
              <a:gd name="connsiteY13" fmla="*/ 2588745 h 4887446"/>
              <a:gd name="connsiteX14" fmla="*/ 723900 w 3432412"/>
              <a:gd name="connsiteY14" fmla="*/ 2436345 h 4887446"/>
              <a:gd name="connsiteX15" fmla="*/ 1333500 w 3432412"/>
              <a:gd name="connsiteY15" fmla="*/ 2283945 h 4887446"/>
              <a:gd name="connsiteX16" fmla="*/ 1943100 w 3432412"/>
              <a:gd name="connsiteY16" fmla="*/ 1979145 h 4887446"/>
              <a:gd name="connsiteX17" fmla="*/ 2476500 w 3432412"/>
              <a:gd name="connsiteY17" fmla="*/ 1826745 h 4887446"/>
              <a:gd name="connsiteX18" fmla="*/ 3314700 w 3432412"/>
              <a:gd name="connsiteY18" fmla="*/ 1293345 h 4887446"/>
              <a:gd name="connsiteX19" fmla="*/ 3182772 w 3432412"/>
              <a:gd name="connsiteY19" fmla="*/ 348050 h 4887446"/>
              <a:gd name="connsiteX0" fmla="*/ 3182772 w 3432412"/>
              <a:gd name="connsiteY0" fmla="*/ 348050 h 4887446"/>
              <a:gd name="connsiteX1" fmla="*/ 2039772 w 3432412"/>
              <a:gd name="connsiteY1" fmla="*/ 195649 h 4887446"/>
              <a:gd name="connsiteX2" fmla="*/ 1943100 w 3432412"/>
              <a:gd name="connsiteY2" fmla="*/ 1521946 h 4887446"/>
              <a:gd name="connsiteX3" fmla="*/ 723900 w 3432412"/>
              <a:gd name="connsiteY3" fmla="*/ 1902946 h 4887446"/>
              <a:gd name="connsiteX4" fmla="*/ 38100 w 3432412"/>
              <a:gd name="connsiteY4" fmla="*/ 2588746 h 4887446"/>
              <a:gd name="connsiteX5" fmla="*/ 952500 w 3432412"/>
              <a:gd name="connsiteY5" fmla="*/ 3122145 h 4887446"/>
              <a:gd name="connsiteX6" fmla="*/ 1333500 w 3432412"/>
              <a:gd name="connsiteY6" fmla="*/ 3350745 h 4887446"/>
              <a:gd name="connsiteX7" fmla="*/ 1485900 w 3432412"/>
              <a:gd name="connsiteY7" fmla="*/ 3884146 h 4887446"/>
              <a:gd name="connsiteX8" fmla="*/ 2095500 w 3432412"/>
              <a:gd name="connsiteY8" fmla="*/ 4798546 h 4887446"/>
              <a:gd name="connsiteX9" fmla="*/ 2552700 w 3432412"/>
              <a:gd name="connsiteY9" fmla="*/ 4417545 h 4887446"/>
              <a:gd name="connsiteX10" fmla="*/ 2095500 w 3432412"/>
              <a:gd name="connsiteY10" fmla="*/ 3731745 h 4887446"/>
              <a:gd name="connsiteX11" fmla="*/ 1714500 w 3432412"/>
              <a:gd name="connsiteY11" fmla="*/ 3045945 h 4887446"/>
              <a:gd name="connsiteX12" fmla="*/ 1485900 w 3432412"/>
              <a:gd name="connsiteY12" fmla="*/ 2741145 h 4887446"/>
              <a:gd name="connsiteX13" fmla="*/ 876300 w 3432412"/>
              <a:gd name="connsiteY13" fmla="*/ 2588745 h 4887446"/>
              <a:gd name="connsiteX14" fmla="*/ 723900 w 3432412"/>
              <a:gd name="connsiteY14" fmla="*/ 2436345 h 4887446"/>
              <a:gd name="connsiteX15" fmla="*/ 1333500 w 3432412"/>
              <a:gd name="connsiteY15" fmla="*/ 2283945 h 4887446"/>
              <a:gd name="connsiteX16" fmla="*/ 1943100 w 3432412"/>
              <a:gd name="connsiteY16" fmla="*/ 1979145 h 4887446"/>
              <a:gd name="connsiteX17" fmla="*/ 2476500 w 3432412"/>
              <a:gd name="connsiteY17" fmla="*/ 1826745 h 4887446"/>
              <a:gd name="connsiteX18" fmla="*/ 3314700 w 3432412"/>
              <a:gd name="connsiteY18" fmla="*/ 1293345 h 4887446"/>
              <a:gd name="connsiteX19" fmla="*/ 3182772 w 3432412"/>
              <a:gd name="connsiteY19" fmla="*/ 348050 h 4887446"/>
              <a:gd name="connsiteX0" fmla="*/ 3182772 w 3432412"/>
              <a:gd name="connsiteY0" fmla="*/ 348050 h 4887446"/>
              <a:gd name="connsiteX1" fmla="*/ 2039772 w 3432412"/>
              <a:gd name="connsiteY1" fmla="*/ 195649 h 4887446"/>
              <a:gd name="connsiteX2" fmla="*/ 1943100 w 3432412"/>
              <a:gd name="connsiteY2" fmla="*/ 1521946 h 4887446"/>
              <a:gd name="connsiteX3" fmla="*/ 723900 w 3432412"/>
              <a:gd name="connsiteY3" fmla="*/ 1902946 h 4887446"/>
              <a:gd name="connsiteX4" fmla="*/ 38100 w 3432412"/>
              <a:gd name="connsiteY4" fmla="*/ 2588746 h 4887446"/>
              <a:gd name="connsiteX5" fmla="*/ 952500 w 3432412"/>
              <a:gd name="connsiteY5" fmla="*/ 3122145 h 4887446"/>
              <a:gd name="connsiteX6" fmla="*/ 1333500 w 3432412"/>
              <a:gd name="connsiteY6" fmla="*/ 3350745 h 4887446"/>
              <a:gd name="connsiteX7" fmla="*/ 1485900 w 3432412"/>
              <a:gd name="connsiteY7" fmla="*/ 3884146 h 4887446"/>
              <a:gd name="connsiteX8" fmla="*/ 2095500 w 3432412"/>
              <a:gd name="connsiteY8" fmla="*/ 4798546 h 4887446"/>
              <a:gd name="connsiteX9" fmla="*/ 2552700 w 3432412"/>
              <a:gd name="connsiteY9" fmla="*/ 4417545 h 4887446"/>
              <a:gd name="connsiteX10" fmla="*/ 2095500 w 3432412"/>
              <a:gd name="connsiteY10" fmla="*/ 3731745 h 4887446"/>
              <a:gd name="connsiteX11" fmla="*/ 1714500 w 3432412"/>
              <a:gd name="connsiteY11" fmla="*/ 3274545 h 4887446"/>
              <a:gd name="connsiteX12" fmla="*/ 1485900 w 3432412"/>
              <a:gd name="connsiteY12" fmla="*/ 2741145 h 4887446"/>
              <a:gd name="connsiteX13" fmla="*/ 876300 w 3432412"/>
              <a:gd name="connsiteY13" fmla="*/ 2588745 h 4887446"/>
              <a:gd name="connsiteX14" fmla="*/ 723900 w 3432412"/>
              <a:gd name="connsiteY14" fmla="*/ 2436345 h 4887446"/>
              <a:gd name="connsiteX15" fmla="*/ 1333500 w 3432412"/>
              <a:gd name="connsiteY15" fmla="*/ 2283945 h 4887446"/>
              <a:gd name="connsiteX16" fmla="*/ 1943100 w 3432412"/>
              <a:gd name="connsiteY16" fmla="*/ 1979145 h 4887446"/>
              <a:gd name="connsiteX17" fmla="*/ 2476500 w 3432412"/>
              <a:gd name="connsiteY17" fmla="*/ 1826745 h 4887446"/>
              <a:gd name="connsiteX18" fmla="*/ 3314700 w 3432412"/>
              <a:gd name="connsiteY18" fmla="*/ 1293345 h 4887446"/>
              <a:gd name="connsiteX19" fmla="*/ 3182772 w 3432412"/>
              <a:gd name="connsiteY19" fmla="*/ 348050 h 4887446"/>
              <a:gd name="connsiteX0" fmla="*/ 3182772 w 3432412"/>
              <a:gd name="connsiteY0" fmla="*/ 348050 h 4900146"/>
              <a:gd name="connsiteX1" fmla="*/ 2039772 w 3432412"/>
              <a:gd name="connsiteY1" fmla="*/ 195649 h 4900146"/>
              <a:gd name="connsiteX2" fmla="*/ 1943100 w 3432412"/>
              <a:gd name="connsiteY2" fmla="*/ 1521946 h 4900146"/>
              <a:gd name="connsiteX3" fmla="*/ 723900 w 3432412"/>
              <a:gd name="connsiteY3" fmla="*/ 1902946 h 4900146"/>
              <a:gd name="connsiteX4" fmla="*/ 38100 w 3432412"/>
              <a:gd name="connsiteY4" fmla="*/ 2588746 h 4900146"/>
              <a:gd name="connsiteX5" fmla="*/ 952500 w 3432412"/>
              <a:gd name="connsiteY5" fmla="*/ 3122145 h 4900146"/>
              <a:gd name="connsiteX6" fmla="*/ 1333500 w 3432412"/>
              <a:gd name="connsiteY6" fmla="*/ 3350745 h 4900146"/>
              <a:gd name="connsiteX7" fmla="*/ 1485900 w 3432412"/>
              <a:gd name="connsiteY7" fmla="*/ 3884146 h 4900146"/>
              <a:gd name="connsiteX8" fmla="*/ 2095500 w 3432412"/>
              <a:gd name="connsiteY8" fmla="*/ 4798546 h 4900146"/>
              <a:gd name="connsiteX9" fmla="*/ 2400300 w 3432412"/>
              <a:gd name="connsiteY9" fmla="*/ 4493745 h 4900146"/>
              <a:gd name="connsiteX10" fmla="*/ 2095500 w 3432412"/>
              <a:gd name="connsiteY10" fmla="*/ 3731745 h 4900146"/>
              <a:gd name="connsiteX11" fmla="*/ 1714500 w 3432412"/>
              <a:gd name="connsiteY11" fmla="*/ 3274545 h 4900146"/>
              <a:gd name="connsiteX12" fmla="*/ 1485900 w 3432412"/>
              <a:gd name="connsiteY12" fmla="*/ 2741145 h 4900146"/>
              <a:gd name="connsiteX13" fmla="*/ 876300 w 3432412"/>
              <a:gd name="connsiteY13" fmla="*/ 2588745 h 4900146"/>
              <a:gd name="connsiteX14" fmla="*/ 723900 w 3432412"/>
              <a:gd name="connsiteY14" fmla="*/ 2436345 h 4900146"/>
              <a:gd name="connsiteX15" fmla="*/ 1333500 w 3432412"/>
              <a:gd name="connsiteY15" fmla="*/ 2283945 h 4900146"/>
              <a:gd name="connsiteX16" fmla="*/ 1943100 w 3432412"/>
              <a:gd name="connsiteY16" fmla="*/ 1979145 h 4900146"/>
              <a:gd name="connsiteX17" fmla="*/ 2476500 w 3432412"/>
              <a:gd name="connsiteY17" fmla="*/ 1826745 h 4900146"/>
              <a:gd name="connsiteX18" fmla="*/ 3314700 w 3432412"/>
              <a:gd name="connsiteY18" fmla="*/ 1293345 h 4900146"/>
              <a:gd name="connsiteX19" fmla="*/ 3182772 w 3432412"/>
              <a:gd name="connsiteY19" fmla="*/ 348050 h 4900146"/>
              <a:gd name="connsiteX0" fmla="*/ 3182772 w 3432412"/>
              <a:gd name="connsiteY0" fmla="*/ 348050 h 4900145"/>
              <a:gd name="connsiteX1" fmla="*/ 2039772 w 3432412"/>
              <a:gd name="connsiteY1" fmla="*/ 195649 h 4900145"/>
              <a:gd name="connsiteX2" fmla="*/ 1943100 w 3432412"/>
              <a:gd name="connsiteY2" fmla="*/ 1521946 h 4900145"/>
              <a:gd name="connsiteX3" fmla="*/ 723900 w 3432412"/>
              <a:gd name="connsiteY3" fmla="*/ 1902946 h 4900145"/>
              <a:gd name="connsiteX4" fmla="*/ 38100 w 3432412"/>
              <a:gd name="connsiteY4" fmla="*/ 2588746 h 4900145"/>
              <a:gd name="connsiteX5" fmla="*/ 952500 w 3432412"/>
              <a:gd name="connsiteY5" fmla="*/ 3122145 h 4900145"/>
              <a:gd name="connsiteX6" fmla="*/ 1333500 w 3432412"/>
              <a:gd name="connsiteY6" fmla="*/ 3350745 h 4900145"/>
              <a:gd name="connsiteX7" fmla="*/ 1485900 w 3432412"/>
              <a:gd name="connsiteY7" fmla="*/ 3884146 h 4900145"/>
              <a:gd name="connsiteX8" fmla="*/ 2019300 w 3432412"/>
              <a:gd name="connsiteY8" fmla="*/ 4798545 h 4900145"/>
              <a:gd name="connsiteX9" fmla="*/ 2400300 w 3432412"/>
              <a:gd name="connsiteY9" fmla="*/ 4493745 h 4900145"/>
              <a:gd name="connsiteX10" fmla="*/ 2095500 w 3432412"/>
              <a:gd name="connsiteY10" fmla="*/ 3731745 h 4900145"/>
              <a:gd name="connsiteX11" fmla="*/ 1714500 w 3432412"/>
              <a:gd name="connsiteY11" fmla="*/ 3274545 h 4900145"/>
              <a:gd name="connsiteX12" fmla="*/ 1485900 w 3432412"/>
              <a:gd name="connsiteY12" fmla="*/ 2741145 h 4900145"/>
              <a:gd name="connsiteX13" fmla="*/ 876300 w 3432412"/>
              <a:gd name="connsiteY13" fmla="*/ 2588745 h 4900145"/>
              <a:gd name="connsiteX14" fmla="*/ 723900 w 3432412"/>
              <a:gd name="connsiteY14" fmla="*/ 2436345 h 4900145"/>
              <a:gd name="connsiteX15" fmla="*/ 1333500 w 3432412"/>
              <a:gd name="connsiteY15" fmla="*/ 2283945 h 4900145"/>
              <a:gd name="connsiteX16" fmla="*/ 1943100 w 3432412"/>
              <a:gd name="connsiteY16" fmla="*/ 1979145 h 4900145"/>
              <a:gd name="connsiteX17" fmla="*/ 2476500 w 3432412"/>
              <a:gd name="connsiteY17" fmla="*/ 1826745 h 4900145"/>
              <a:gd name="connsiteX18" fmla="*/ 3314700 w 3432412"/>
              <a:gd name="connsiteY18" fmla="*/ 1293345 h 4900145"/>
              <a:gd name="connsiteX19" fmla="*/ 3182772 w 3432412"/>
              <a:gd name="connsiteY19" fmla="*/ 348050 h 4900145"/>
              <a:gd name="connsiteX0" fmla="*/ 3182772 w 3432412"/>
              <a:gd name="connsiteY0" fmla="*/ 348050 h 4798545"/>
              <a:gd name="connsiteX1" fmla="*/ 2039772 w 3432412"/>
              <a:gd name="connsiteY1" fmla="*/ 195649 h 4798545"/>
              <a:gd name="connsiteX2" fmla="*/ 1943100 w 3432412"/>
              <a:gd name="connsiteY2" fmla="*/ 1521946 h 4798545"/>
              <a:gd name="connsiteX3" fmla="*/ 723900 w 3432412"/>
              <a:gd name="connsiteY3" fmla="*/ 1902946 h 4798545"/>
              <a:gd name="connsiteX4" fmla="*/ 38100 w 3432412"/>
              <a:gd name="connsiteY4" fmla="*/ 2588746 h 4798545"/>
              <a:gd name="connsiteX5" fmla="*/ 952500 w 3432412"/>
              <a:gd name="connsiteY5" fmla="*/ 3122145 h 4798545"/>
              <a:gd name="connsiteX6" fmla="*/ 1333500 w 3432412"/>
              <a:gd name="connsiteY6" fmla="*/ 3350745 h 4798545"/>
              <a:gd name="connsiteX7" fmla="*/ 1485900 w 3432412"/>
              <a:gd name="connsiteY7" fmla="*/ 3884146 h 4798545"/>
              <a:gd name="connsiteX8" fmla="*/ 2019300 w 3432412"/>
              <a:gd name="connsiteY8" fmla="*/ 4798545 h 4798545"/>
              <a:gd name="connsiteX9" fmla="*/ 2400300 w 3432412"/>
              <a:gd name="connsiteY9" fmla="*/ 4493745 h 4798545"/>
              <a:gd name="connsiteX10" fmla="*/ 2095500 w 3432412"/>
              <a:gd name="connsiteY10" fmla="*/ 3731745 h 4798545"/>
              <a:gd name="connsiteX11" fmla="*/ 1714500 w 3432412"/>
              <a:gd name="connsiteY11" fmla="*/ 3274545 h 4798545"/>
              <a:gd name="connsiteX12" fmla="*/ 1485900 w 3432412"/>
              <a:gd name="connsiteY12" fmla="*/ 2741145 h 4798545"/>
              <a:gd name="connsiteX13" fmla="*/ 876300 w 3432412"/>
              <a:gd name="connsiteY13" fmla="*/ 2588745 h 4798545"/>
              <a:gd name="connsiteX14" fmla="*/ 723900 w 3432412"/>
              <a:gd name="connsiteY14" fmla="*/ 2436345 h 4798545"/>
              <a:gd name="connsiteX15" fmla="*/ 1333500 w 3432412"/>
              <a:gd name="connsiteY15" fmla="*/ 2283945 h 4798545"/>
              <a:gd name="connsiteX16" fmla="*/ 1943100 w 3432412"/>
              <a:gd name="connsiteY16" fmla="*/ 1979145 h 4798545"/>
              <a:gd name="connsiteX17" fmla="*/ 2476500 w 3432412"/>
              <a:gd name="connsiteY17" fmla="*/ 1826745 h 4798545"/>
              <a:gd name="connsiteX18" fmla="*/ 3314700 w 3432412"/>
              <a:gd name="connsiteY18" fmla="*/ 1293345 h 4798545"/>
              <a:gd name="connsiteX19" fmla="*/ 3182772 w 3432412"/>
              <a:gd name="connsiteY19" fmla="*/ 348050 h 4798545"/>
              <a:gd name="connsiteX0" fmla="*/ 3182772 w 3432412"/>
              <a:gd name="connsiteY0" fmla="*/ 348050 h 4938740"/>
              <a:gd name="connsiteX1" fmla="*/ 2039772 w 3432412"/>
              <a:gd name="connsiteY1" fmla="*/ 195649 h 4938740"/>
              <a:gd name="connsiteX2" fmla="*/ 1943100 w 3432412"/>
              <a:gd name="connsiteY2" fmla="*/ 1521946 h 4938740"/>
              <a:gd name="connsiteX3" fmla="*/ 723900 w 3432412"/>
              <a:gd name="connsiteY3" fmla="*/ 1902946 h 4938740"/>
              <a:gd name="connsiteX4" fmla="*/ 38100 w 3432412"/>
              <a:gd name="connsiteY4" fmla="*/ 2588746 h 4938740"/>
              <a:gd name="connsiteX5" fmla="*/ 952500 w 3432412"/>
              <a:gd name="connsiteY5" fmla="*/ 3122145 h 4938740"/>
              <a:gd name="connsiteX6" fmla="*/ 1333500 w 3432412"/>
              <a:gd name="connsiteY6" fmla="*/ 3350745 h 4938740"/>
              <a:gd name="connsiteX7" fmla="*/ 1485900 w 3432412"/>
              <a:gd name="connsiteY7" fmla="*/ 3884146 h 4938740"/>
              <a:gd name="connsiteX8" fmla="*/ 2019300 w 3432412"/>
              <a:gd name="connsiteY8" fmla="*/ 4798545 h 4938740"/>
              <a:gd name="connsiteX9" fmla="*/ 2400300 w 3432412"/>
              <a:gd name="connsiteY9" fmla="*/ 4493745 h 4938740"/>
              <a:gd name="connsiteX10" fmla="*/ 2095500 w 3432412"/>
              <a:gd name="connsiteY10" fmla="*/ 3731745 h 4938740"/>
              <a:gd name="connsiteX11" fmla="*/ 1714500 w 3432412"/>
              <a:gd name="connsiteY11" fmla="*/ 3274545 h 4938740"/>
              <a:gd name="connsiteX12" fmla="*/ 1485900 w 3432412"/>
              <a:gd name="connsiteY12" fmla="*/ 2741145 h 4938740"/>
              <a:gd name="connsiteX13" fmla="*/ 876300 w 3432412"/>
              <a:gd name="connsiteY13" fmla="*/ 2588745 h 4938740"/>
              <a:gd name="connsiteX14" fmla="*/ 723900 w 3432412"/>
              <a:gd name="connsiteY14" fmla="*/ 2436345 h 4938740"/>
              <a:gd name="connsiteX15" fmla="*/ 1333500 w 3432412"/>
              <a:gd name="connsiteY15" fmla="*/ 2283945 h 4938740"/>
              <a:gd name="connsiteX16" fmla="*/ 1943100 w 3432412"/>
              <a:gd name="connsiteY16" fmla="*/ 1979145 h 4938740"/>
              <a:gd name="connsiteX17" fmla="*/ 2476500 w 3432412"/>
              <a:gd name="connsiteY17" fmla="*/ 1826745 h 4938740"/>
              <a:gd name="connsiteX18" fmla="*/ 3314700 w 3432412"/>
              <a:gd name="connsiteY18" fmla="*/ 1293345 h 4938740"/>
              <a:gd name="connsiteX19" fmla="*/ 3182772 w 3432412"/>
              <a:gd name="connsiteY19" fmla="*/ 348050 h 4938740"/>
              <a:gd name="connsiteX0" fmla="*/ 3182772 w 3432412"/>
              <a:gd name="connsiteY0" fmla="*/ 76200 h 4666890"/>
              <a:gd name="connsiteX1" fmla="*/ 2171700 w 3432412"/>
              <a:gd name="connsiteY1" fmla="*/ 564295 h 4666890"/>
              <a:gd name="connsiteX2" fmla="*/ 1943100 w 3432412"/>
              <a:gd name="connsiteY2" fmla="*/ 1250096 h 4666890"/>
              <a:gd name="connsiteX3" fmla="*/ 723900 w 3432412"/>
              <a:gd name="connsiteY3" fmla="*/ 1631096 h 4666890"/>
              <a:gd name="connsiteX4" fmla="*/ 38100 w 3432412"/>
              <a:gd name="connsiteY4" fmla="*/ 2316896 h 4666890"/>
              <a:gd name="connsiteX5" fmla="*/ 952500 w 3432412"/>
              <a:gd name="connsiteY5" fmla="*/ 2850295 h 4666890"/>
              <a:gd name="connsiteX6" fmla="*/ 1333500 w 3432412"/>
              <a:gd name="connsiteY6" fmla="*/ 3078895 h 4666890"/>
              <a:gd name="connsiteX7" fmla="*/ 1485900 w 3432412"/>
              <a:gd name="connsiteY7" fmla="*/ 3612296 h 4666890"/>
              <a:gd name="connsiteX8" fmla="*/ 2019300 w 3432412"/>
              <a:gd name="connsiteY8" fmla="*/ 4526695 h 4666890"/>
              <a:gd name="connsiteX9" fmla="*/ 2400300 w 3432412"/>
              <a:gd name="connsiteY9" fmla="*/ 4221895 h 4666890"/>
              <a:gd name="connsiteX10" fmla="*/ 2095500 w 3432412"/>
              <a:gd name="connsiteY10" fmla="*/ 3459895 h 4666890"/>
              <a:gd name="connsiteX11" fmla="*/ 1714500 w 3432412"/>
              <a:gd name="connsiteY11" fmla="*/ 3002695 h 4666890"/>
              <a:gd name="connsiteX12" fmla="*/ 1485900 w 3432412"/>
              <a:gd name="connsiteY12" fmla="*/ 2469295 h 4666890"/>
              <a:gd name="connsiteX13" fmla="*/ 876300 w 3432412"/>
              <a:gd name="connsiteY13" fmla="*/ 2316895 h 4666890"/>
              <a:gd name="connsiteX14" fmla="*/ 723900 w 3432412"/>
              <a:gd name="connsiteY14" fmla="*/ 2164495 h 4666890"/>
              <a:gd name="connsiteX15" fmla="*/ 1333500 w 3432412"/>
              <a:gd name="connsiteY15" fmla="*/ 2012095 h 4666890"/>
              <a:gd name="connsiteX16" fmla="*/ 1943100 w 3432412"/>
              <a:gd name="connsiteY16" fmla="*/ 1707295 h 4666890"/>
              <a:gd name="connsiteX17" fmla="*/ 2476500 w 3432412"/>
              <a:gd name="connsiteY17" fmla="*/ 1554895 h 4666890"/>
              <a:gd name="connsiteX18" fmla="*/ 3314700 w 3432412"/>
              <a:gd name="connsiteY18" fmla="*/ 1021495 h 4666890"/>
              <a:gd name="connsiteX19" fmla="*/ 3182772 w 3432412"/>
              <a:gd name="connsiteY19" fmla="*/ 76200 h 4666890"/>
              <a:gd name="connsiteX0" fmla="*/ 2476500 w 3314700"/>
              <a:gd name="connsiteY0" fmla="*/ 76200 h 4254995"/>
              <a:gd name="connsiteX1" fmla="*/ 2171700 w 3314700"/>
              <a:gd name="connsiteY1" fmla="*/ 152400 h 4254995"/>
              <a:gd name="connsiteX2" fmla="*/ 1943100 w 3314700"/>
              <a:gd name="connsiteY2" fmla="*/ 838201 h 4254995"/>
              <a:gd name="connsiteX3" fmla="*/ 723900 w 3314700"/>
              <a:gd name="connsiteY3" fmla="*/ 1219201 h 4254995"/>
              <a:gd name="connsiteX4" fmla="*/ 38100 w 3314700"/>
              <a:gd name="connsiteY4" fmla="*/ 1905001 h 4254995"/>
              <a:gd name="connsiteX5" fmla="*/ 952500 w 3314700"/>
              <a:gd name="connsiteY5" fmla="*/ 2438400 h 4254995"/>
              <a:gd name="connsiteX6" fmla="*/ 1333500 w 3314700"/>
              <a:gd name="connsiteY6" fmla="*/ 2667000 h 4254995"/>
              <a:gd name="connsiteX7" fmla="*/ 1485900 w 3314700"/>
              <a:gd name="connsiteY7" fmla="*/ 3200401 h 4254995"/>
              <a:gd name="connsiteX8" fmla="*/ 2019300 w 3314700"/>
              <a:gd name="connsiteY8" fmla="*/ 4114800 h 4254995"/>
              <a:gd name="connsiteX9" fmla="*/ 2400300 w 3314700"/>
              <a:gd name="connsiteY9" fmla="*/ 3810000 h 4254995"/>
              <a:gd name="connsiteX10" fmla="*/ 2095500 w 3314700"/>
              <a:gd name="connsiteY10" fmla="*/ 3048000 h 4254995"/>
              <a:gd name="connsiteX11" fmla="*/ 1714500 w 3314700"/>
              <a:gd name="connsiteY11" fmla="*/ 2590800 h 4254995"/>
              <a:gd name="connsiteX12" fmla="*/ 1485900 w 3314700"/>
              <a:gd name="connsiteY12" fmla="*/ 2057400 h 4254995"/>
              <a:gd name="connsiteX13" fmla="*/ 876300 w 3314700"/>
              <a:gd name="connsiteY13" fmla="*/ 1905000 h 4254995"/>
              <a:gd name="connsiteX14" fmla="*/ 723900 w 3314700"/>
              <a:gd name="connsiteY14" fmla="*/ 1752600 h 4254995"/>
              <a:gd name="connsiteX15" fmla="*/ 1333500 w 3314700"/>
              <a:gd name="connsiteY15" fmla="*/ 1600200 h 4254995"/>
              <a:gd name="connsiteX16" fmla="*/ 1943100 w 3314700"/>
              <a:gd name="connsiteY16" fmla="*/ 1295400 h 4254995"/>
              <a:gd name="connsiteX17" fmla="*/ 2476500 w 3314700"/>
              <a:gd name="connsiteY17" fmla="*/ 1143000 h 4254995"/>
              <a:gd name="connsiteX18" fmla="*/ 3314700 w 3314700"/>
              <a:gd name="connsiteY18" fmla="*/ 609600 h 4254995"/>
              <a:gd name="connsiteX19" fmla="*/ 2476500 w 3314700"/>
              <a:gd name="connsiteY19" fmla="*/ 76200 h 4254995"/>
              <a:gd name="connsiteX0" fmla="*/ 2476500 w 2628900"/>
              <a:gd name="connsiteY0" fmla="*/ 63500 h 4242295"/>
              <a:gd name="connsiteX1" fmla="*/ 2171700 w 2628900"/>
              <a:gd name="connsiteY1" fmla="*/ 139700 h 4242295"/>
              <a:gd name="connsiteX2" fmla="*/ 1943100 w 2628900"/>
              <a:gd name="connsiteY2" fmla="*/ 825501 h 4242295"/>
              <a:gd name="connsiteX3" fmla="*/ 723900 w 2628900"/>
              <a:gd name="connsiteY3" fmla="*/ 1206501 h 4242295"/>
              <a:gd name="connsiteX4" fmla="*/ 38100 w 2628900"/>
              <a:gd name="connsiteY4" fmla="*/ 1892301 h 4242295"/>
              <a:gd name="connsiteX5" fmla="*/ 952500 w 2628900"/>
              <a:gd name="connsiteY5" fmla="*/ 2425700 h 4242295"/>
              <a:gd name="connsiteX6" fmla="*/ 1333500 w 2628900"/>
              <a:gd name="connsiteY6" fmla="*/ 2654300 h 4242295"/>
              <a:gd name="connsiteX7" fmla="*/ 1485900 w 2628900"/>
              <a:gd name="connsiteY7" fmla="*/ 3187701 h 4242295"/>
              <a:gd name="connsiteX8" fmla="*/ 2019300 w 2628900"/>
              <a:gd name="connsiteY8" fmla="*/ 4102100 h 4242295"/>
              <a:gd name="connsiteX9" fmla="*/ 2400300 w 2628900"/>
              <a:gd name="connsiteY9" fmla="*/ 3797300 h 4242295"/>
              <a:gd name="connsiteX10" fmla="*/ 2095500 w 2628900"/>
              <a:gd name="connsiteY10" fmla="*/ 3035300 h 4242295"/>
              <a:gd name="connsiteX11" fmla="*/ 1714500 w 2628900"/>
              <a:gd name="connsiteY11" fmla="*/ 2578100 h 4242295"/>
              <a:gd name="connsiteX12" fmla="*/ 1485900 w 2628900"/>
              <a:gd name="connsiteY12" fmla="*/ 2044700 h 4242295"/>
              <a:gd name="connsiteX13" fmla="*/ 876300 w 2628900"/>
              <a:gd name="connsiteY13" fmla="*/ 1892300 h 4242295"/>
              <a:gd name="connsiteX14" fmla="*/ 723900 w 2628900"/>
              <a:gd name="connsiteY14" fmla="*/ 1739900 h 4242295"/>
              <a:gd name="connsiteX15" fmla="*/ 1333500 w 2628900"/>
              <a:gd name="connsiteY15" fmla="*/ 1587500 h 4242295"/>
              <a:gd name="connsiteX16" fmla="*/ 1943100 w 2628900"/>
              <a:gd name="connsiteY16" fmla="*/ 1282700 h 4242295"/>
              <a:gd name="connsiteX17" fmla="*/ 2476500 w 2628900"/>
              <a:gd name="connsiteY17" fmla="*/ 1130300 h 4242295"/>
              <a:gd name="connsiteX18" fmla="*/ 2628900 w 2628900"/>
              <a:gd name="connsiteY18" fmla="*/ 520700 h 4242295"/>
              <a:gd name="connsiteX19" fmla="*/ 2476500 w 2628900"/>
              <a:gd name="connsiteY19" fmla="*/ 63500 h 4242295"/>
              <a:gd name="connsiteX0" fmla="*/ 2476500 w 2628900"/>
              <a:gd name="connsiteY0" fmla="*/ 127000 h 4305795"/>
              <a:gd name="connsiteX1" fmla="*/ 2095500 w 2628900"/>
              <a:gd name="connsiteY1" fmla="*/ 127000 h 4305795"/>
              <a:gd name="connsiteX2" fmla="*/ 1943100 w 2628900"/>
              <a:gd name="connsiteY2" fmla="*/ 889001 h 4305795"/>
              <a:gd name="connsiteX3" fmla="*/ 723900 w 2628900"/>
              <a:gd name="connsiteY3" fmla="*/ 1270001 h 4305795"/>
              <a:gd name="connsiteX4" fmla="*/ 38100 w 2628900"/>
              <a:gd name="connsiteY4" fmla="*/ 1955801 h 4305795"/>
              <a:gd name="connsiteX5" fmla="*/ 952500 w 2628900"/>
              <a:gd name="connsiteY5" fmla="*/ 2489200 h 4305795"/>
              <a:gd name="connsiteX6" fmla="*/ 1333500 w 2628900"/>
              <a:gd name="connsiteY6" fmla="*/ 2717800 h 4305795"/>
              <a:gd name="connsiteX7" fmla="*/ 1485900 w 2628900"/>
              <a:gd name="connsiteY7" fmla="*/ 3251201 h 4305795"/>
              <a:gd name="connsiteX8" fmla="*/ 2019300 w 2628900"/>
              <a:gd name="connsiteY8" fmla="*/ 4165600 h 4305795"/>
              <a:gd name="connsiteX9" fmla="*/ 2400300 w 2628900"/>
              <a:gd name="connsiteY9" fmla="*/ 3860800 h 4305795"/>
              <a:gd name="connsiteX10" fmla="*/ 2095500 w 2628900"/>
              <a:gd name="connsiteY10" fmla="*/ 3098800 h 4305795"/>
              <a:gd name="connsiteX11" fmla="*/ 1714500 w 2628900"/>
              <a:gd name="connsiteY11" fmla="*/ 2641600 h 4305795"/>
              <a:gd name="connsiteX12" fmla="*/ 1485900 w 2628900"/>
              <a:gd name="connsiteY12" fmla="*/ 2108200 h 4305795"/>
              <a:gd name="connsiteX13" fmla="*/ 876300 w 2628900"/>
              <a:gd name="connsiteY13" fmla="*/ 1955800 h 4305795"/>
              <a:gd name="connsiteX14" fmla="*/ 723900 w 2628900"/>
              <a:gd name="connsiteY14" fmla="*/ 1803400 h 4305795"/>
              <a:gd name="connsiteX15" fmla="*/ 1333500 w 2628900"/>
              <a:gd name="connsiteY15" fmla="*/ 1651000 h 4305795"/>
              <a:gd name="connsiteX16" fmla="*/ 1943100 w 2628900"/>
              <a:gd name="connsiteY16" fmla="*/ 1346200 h 4305795"/>
              <a:gd name="connsiteX17" fmla="*/ 2476500 w 2628900"/>
              <a:gd name="connsiteY17" fmla="*/ 1193800 h 4305795"/>
              <a:gd name="connsiteX18" fmla="*/ 2628900 w 2628900"/>
              <a:gd name="connsiteY18" fmla="*/ 584200 h 4305795"/>
              <a:gd name="connsiteX19" fmla="*/ 2476500 w 2628900"/>
              <a:gd name="connsiteY19" fmla="*/ 127000 h 4305795"/>
              <a:gd name="connsiteX0" fmla="*/ 2476500 w 2628900"/>
              <a:gd name="connsiteY0" fmla="*/ 76200 h 4331195"/>
              <a:gd name="connsiteX1" fmla="*/ 2095500 w 2628900"/>
              <a:gd name="connsiteY1" fmla="*/ 152400 h 4331195"/>
              <a:gd name="connsiteX2" fmla="*/ 1943100 w 2628900"/>
              <a:gd name="connsiteY2" fmla="*/ 914401 h 4331195"/>
              <a:gd name="connsiteX3" fmla="*/ 723900 w 2628900"/>
              <a:gd name="connsiteY3" fmla="*/ 1295401 h 4331195"/>
              <a:gd name="connsiteX4" fmla="*/ 38100 w 2628900"/>
              <a:gd name="connsiteY4" fmla="*/ 1981201 h 4331195"/>
              <a:gd name="connsiteX5" fmla="*/ 952500 w 2628900"/>
              <a:gd name="connsiteY5" fmla="*/ 2514600 h 4331195"/>
              <a:gd name="connsiteX6" fmla="*/ 1333500 w 2628900"/>
              <a:gd name="connsiteY6" fmla="*/ 2743200 h 4331195"/>
              <a:gd name="connsiteX7" fmla="*/ 1485900 w 2628900"/>
              <a:gd name="connsiteY7" fmla="*/ 3276601 h 4331195"/>
              <a:gd name="connsiteX8" fmla="*/ 2019300 w 2628900"/>
              <a:gd name="connsiteY8" fmla="*/ 4191000 h 4331195"/>
              <a:gd name="connsiteX9" fmla="*/ 2400300 w 2628900"/>
              <a:gd name="connsiteY9" fmla="*/ 3886200 h 4331195"/>
              <a:gd name="connsiteX10" fmla="*/ 2095500 w 2628900"/>
              <a:gd name="connsiteY10" fmla="*/ 3124200 h 4331195"/>
              <a:gd name="connsiteX11" fmla="*/ 1714500 w 2628900"/>
              <a:gd name="connsiteY11" fmla="*/ 2667000 h 4331195"/>
              <a:gd name="connsiteX12" fmla="*/ 1485900 w 2628900"/>
              <a:gd name="connsiteY12" fmla="*/ 2133600 h 4331195"/>
              <a:gd name="connsiteX13" fmla="*/ 876300 w 2628900"/>
              <a:gd name="connsiteY13" fmla="*/ 1981200 h 4331195"/>
              <a:gd name="connsiteX14" fmla="*/ 723900 w 2628900"/>
              <a:gd name="connsiteY14" fmla="*/ 1828800 h 4331195"/>
              <a:gd name="connsiteX15" fmla="*/ 1333500 w 2628900"/>
              <a:gd name="connsiteY15" fmla="*/ 1676400 h 4331195"/>
              <a:gd name="connsiteX16" fmla="*/ 1943100 w 2628900"/>
              <a:gd name="connsiteY16" fmla="*/ 1371600 h 4331195"/>
              <a:gd name="connsiteX17" fmla="*/ 2476500 w 2628900"/>
              <a:gd name="connsiteY17" fmla="*/ 1219200 h 4331195"/>
              <a:gd name="connsiteX18" fmla="*/ 2628900 w 2628900"/>
              <a:gd name="connsiteY18" fmla="*/ 609600 h 4331195"/>
              <a:gd name="connsiteX19" fmla="*/ 2476500 w 2628900"/>
              <a:gd name="connsiteY19" fmla="*/ 76200 h 4331195"/>
              <a:gd name="connsiteX0" fmla="*/ 2476500 w 2578100"/>
              <a:gd name="connsiteY0" fmla="*/ 76200 h 4331195"/>
              <a:gd name="connsiteX1" fmla="*/ 2095500 w 2578100"/>
              <a:gd name="connsiteY1" fmla="*/ 152400 h 4331195"/>
              <a:gd name="connsiteX2" fmla="*/ 1943100 w 2578100"/>
              <a:gd name="connsiteY2" fmla="*/ 914401 h 4331195"/>
              <a:gd name="connsiteX3" fmla="*/ 723900 w 2578100"/>
              <a:gd name="connsiteY3" fmla="*/ 1295401 h 4331195"/>
              <a:gd name="connsiteX4" fmla="*/ 38100 w 2578100"/>
              <a:gd name="connsiteY4" fmla="*/ 1981201 h 4331195"/>
              <a:gd name="connsiteX5" fmla="*/ 952500 w 2578100"/>
              <a:gd name="connsiteY5" fmla="*/ 2514600 h 4331195"/>
              <a:gd name="connsiteX6" fmla="*/ 1333500 w 2578100"/>
              <a:gd name="connsiteY6" fmla="*/ 2743200 h 4331195"/>
              <a:gd name="connsiteX7" fmla="*/ 1485900 w 2578100"/>
              <a:gd name="connsiteY7" fmla="*/ 3276601 h 4331195"/>
              <a:gd name="connsiteX8" fmla="*/ 2019300 w 2578100"/>
              <a:gd name="connsiteY8" fmla="*/ 4191000 h 4331195"/>
              <a:gd name="connsiteX9" fmla="*/ 2400300 w 2578100"/>
              <a:gd name="connsiteY9" fmla="*/ 3886200 h 4331195"/>
              <a:gd name="connsiteX10" fmla="*/ 2095500 w 2578100"/>
              <a:gd name="connsiteY10" fmla="*/ 3124200 h 4331195"/>
              <a:gd name="connsiteX11" fmla="*/ 1714500 w 2578100"/>
              <a:gd name="connsiteY11" fmla="*/ 2667000 h 4331195"/>
              <a:gd name="connsiteX12" fmla="*/ 1485900 w 2578100"/>
              <a:gd name="connsiteY12" fmla="*/ 2133600 h 4331195"/>
              <a:gd name="connsiteX13" fmla="*/ 876300 w 2578100"/>
              <a:gd name="connsiteY13" fmla="*/ 1981200 h 4331195"/>
              <a:gd name="connsiteX14" fmla="*/ 723900 w 2578100"/>
              <a:gd name="connsiteY14" fmla="*/ 1828800 h 4331195"/>
              <a:gd name="connsiteX15" fmla="*/ 1333500 w 2578100"/>
              <a:gd name="connsiteY15" fmla="*/ 1676400 h 4331195"/>
              <a:gd name="connsiteX16" fmla="*/ 1943100 w 2578100"/>
              <a:gd name="connsiteY16" fmla="*/ 1371600 h 4331195"/>
              <a:gd name="connsiteX17" fmla="*/ 2476500 w 2578100"/>
              <a:gd name="connsiteY17" fmla="*/ 1219200 h 4331195"/>
              <a:gd name="connsiteX18" fmla="*/ 2552700 w 2578100"/>
              <a:gd name="connsiteY18" fmla="*/ 609600 h 4331195"/>
              <a:gd name="connsiteX19" fmla="*/ 2476500 w 2578100"/>
              <a:gd name="connsiteY19" fmla="*/ 76200 h 4331195"/>
              <a:gd name="connsiteX0" fmla="*/ 2476500 w 2654300"/>
              <a:gd name="connsiteY0" fmla="*/ 76200 h 4331195"/>
              <a:gd name="connsiteX1" fmla="*/ 2095500 w 2654300"/>
              <a:gd name="connsiteY1" fmla="*/ 152400 h 4331195"/>
              <a:gd name="connsiteX2" fmla="*/ 1943100 w 2654300"/>
              <a:gd name="connsiteY2" fmla="*/ 914401 h 4331195"/>
              <a:gd name="connsiteX3" fmla="*/ 723900 w 2654300"/>
              <a:gd name="connsiteY3" fmla="*/ 1295401 h 4331195"/>
              <a:gd name="connsiteX4" fmla="*/ 38100 w 2654300"/>
              <a:gd name="connsiteY4" fmla="*/ 1981201 h 4331195"/>
              <a:gd name="connsiteX5" fmla="*/ 952500 w 2654300"/>
              <a:gd name="connsiteY5" fmla="*/ 2514600 h 4331195"/>
              <a:gd name="connsiteX6" fmla="*/ 1333500 w 2654300"/>
              <a:gd name="connsiteY6" fmla="*/ 2743200 h 4331195"/>
              <a:gd name="connsiteX7" fmla="*/ 1485900 w 2654300"/>
              <a:gd name="connsiteY7" fmla="*/ 3276601 h 4331195"/>
              <a:gd name="connsiteX8" fmla="*/ 2019300 w 2654300"/>
              <a:gd name="connsiteY8" fmla="*/ 4191000 h 4331195"/>
              <a:gd name="connsiteX9" fmla="*/ 2400300 w 2654300"/>
              <a:gd name="connsiteY9" fmla="*/ 3886200 h 4331195"/>
              <a:gd name="connsiteX10" fmla="*/ 2095500 w 2654300"/>
              <a:gd name="connsiteY10" fmla="*/ 3124200 h 4331195"/>
              <a:gd name="connsiteX11" fmla="*/ 1714500 w 2654300"/>
              <a:gd name="connsiteY11" fmla="*/ 2667000 h 4331195"/>
              <a:gd name="connsiteX12" fmla="*/ 1485900 w 2654300"/>
              <a:gd name="connsiteY12" fmla="*/ 2133600 h 4331195"/>
              <a:gd name="connsiteX13" fmla="*/ 876300 w 2654300"/>
              <a:gd name="connsiteY13" fmla="*/ 1981200 h 4331195"/>
              <a:gd name="connsiteX14" fmla="*/ 723900 w 2654300"/>
              <a:gd name="connsiteY14" fmla="*/ 1828800 h 4331195"/>
              <a:gd name="connsiteX15" fmla="*/ 1333500 w 2654300"/>
              <a:gd name="connsiteY15" fmla="*/ 1676400 h 4331195"/>
              <a:gd name="connsiteX16" fmla="*/ 1943100 w 2654300"/>
              <a:gd name="connsiteY16" fmla="*/ 1371600 h 4331195"/>
              <a:gd name="connsiteX17" fmla="*/ 2552700 w 2654300"/>
              <a:gd name="connsiteY17" fmla="*/ 1219200 h 4331195"/>
              <a:gd name="connsiteX18" fmla="*/ 2552700 w 2654300"/>
              <a:gd name="connsiteY18" fmla="*/ 609600 h 4331195"/>
              <a:gd name="connsiteX19" fmla="*/ 2476500 w 2654300"/>
              <a:gd name="connsiteY19" fmla="*/ 76200 h 4331195"/>
              <a:gd name="connsiteX0" fmla="*/ 2476500 w 2667000"/>
              <a:gd name="connsiteY0" fmla="*/ 76200 h 4331195"/>
              <a:gd name="connsiteX1" fmla="*/ 2095500 w 2667000"/>
              <a:gd name="connsiteY1" fmla="*/ 152400 h 4331195"/>
              <a:gd name="connsiteX2" fmla="*/ 1943100 w 2667000"/>
              <a:gd name="connsiteY2" fmla="*/ 914401 h 4331195"/>
              <a:gd name="connsiteX3" fmla="*/ 723900 w 2667000"/>
              <a:gd name="connsiteY3" fmla="*/ 1295401 h 4331195"/>
              <a:gd name="connsiteX4" fmla="*/ 38100 w 2667000"/>
              <a:gd name="connsiteY4" fmla="*/ 1981201 h 4331195"/>
              <a:gd name="connsiteX5" fmla="*/ 952500 w 2667000"/>
              <a:gd name="connsiteY5" fmla="*/ 2514600 h 4331195"/>
              <a:gd name="connsiteX6" fmla="*/ 1333500 w 2667000"/>
              <a:gd name="connsiteY6" fmla="*/ 2743200 h 4331195"/>
              <a:gd name="connsiteX7" fmla="*/ 1485900 w 2667000"/>
              <a:gd name="connsiteY7" fmla="*/ 3276601 h 4331195"/>
              <a:gd name="connsiteX8" fmla="*/ 2019300 w 2667000"/>
              <a:gd name="connsiteY8" fmla="*/ 4191000 h 4331195"/>
              <a:gd name="connsiteX9" fmla="*/ 2400300 w 2667000"/>
              <a:gd name="connsiteY9" fmla="*/ 3886200 h 4331195"/>
              <a:gd name="connsiteX10" fmla="*/ 2095500 w 2667000"/>
              <a:gd name="connsiteY10" fmla="*/ 3124200 h 4331195"/>
              <a:gd name="connsiteX11" fmla="*/ 1714500 w 2667000"/>
              <a:gd name="connsiteY11" fmla="*/ 2667000 h 4331195"/>
              <a:gd name="connsiteX12" fmla="*/ 1485900 w 2667000"/>
              <a:gd name="connsiteY12" fmla="*/ 2133600 h 4331195"/>
              <a:gd name="connsiteX13" fmla="*/ 876300 w 2667000"/>
              <a:gd name="connsiteY13" fmla="*/ 1981200 h 4331195"/>
              <a:gd name="connsiteX14" fmla="*/ 723900 w 2667000"/>
              <a:gd name="connsiteY14" fmla="*/ 1828800 h 4331195"/>
              <a:gd name="connsiteX15" fmla="*/ 1333500 w 2667000"/>
              <a:gd name="connsiteY15" fmla="*/ 1676400 h 4331195"/>
              <a:gd name="connsiteX16" fmla="*/ 1943100 w 2667000"/>
              <a:gd name="connsiteY16" fmla="*/ 1371600 h 4331195"/>
              <a:gd name="connsiteX17" fmla="*/ 2552700 w 2667000"/>
              <a:gd name="connsiteY17" fmla="*/ 1219200 h 4331195"/>
              <a:gd name="connsiteX18" fmla="*/ 2628900 w 2667000"/>
              <a:gd name="connsiteY18" fmla="*/ 609600 h 4331195"/>
              <a:gd name="connsiteX19" fmla="*/ 2476500 w 2667000"/>
              <a:gd name="connsiteY19" fmla="*/ 76200 h 4331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67000" h="4331195">
                <a:moveTo>
                  <a:pt x="2476500" y="76200"/>
                </a:moveTo>
                <a:cubicBezTo>
                  <a:pt x="2387600" y="0"/>
                  <a:pt x="2184400" y="12700"/>
                  <a:pt x="2095500" y="152400"/>
                </a:cubicBezTo>
                <a:cubicBezTo>
                  <a:pt x="2006600" y="292100"/>
                  <a:pt x="2171700" y="723901"/>
                  <a:pt x="1943100" y="914401"/>
                </a:cubicBezTo>
                <a:cubicBezTo>
                  <a:pt x="1714500" y="1104901"/>
                  <a:pt x="1041400" y="1117601"/>
                  <a:pt x="723900" y="1295401"/>
                </a:cubicBezTo>
                <a:cubicBezTo>
                  <a:pt x="406400" y="1473201"/>
                  <a:pt x="0" y="1778001"/>
                  <a:pt x="38100" y="1981201"/>
                </a:cubicBezTo>
                <a:cubicBezTo>
                  <a:pt x="76200" y="2184401"/>
                  <a:pt x="736600" y="2387600"/>
                  <a:pt x="952500" y="2514600"/>
                </a:cubicBezTo>
                <a:cubicBezTo>
                  <a:pt x="1168400" y="2641600"/>
                  <a:pt x="1244600" y="2616200"/>
                  <a:pt x="1333500" y="2743200"/>
                </a:cubicBezTo>
                <a:cubicBezTo>
                  <a:pt x="1422400" y="2870200"/>
                  <a:pt x="1371600" y="3035301"/>
                  <a:pt x="1485900" y="3276601"/>
                </a:cubicBezTo>
                <a:cubicBezTo>
                  <a:pt x="1600200" y="3517901"/>
                  <a:pt x="1866900" y="4089400"/>
                  <a:pt x="2019300" y="4191000"/>
                </a:cubicBezTo>
                <a:cubicBezTo>
                  <a:pt x="2169721" y="4331195"/>
                  <a:pt x="2387600" y="4064000"/>
                  <a:pt x="2400300" y="3886200"/>
                </a:cubicBezTo>
                <a:cubicBezTo>
                  <a:pt x="2413000" y="3708400"/>
                  <a:pt x="2209800" y="3327400"/>
                  <a:pt x="2095500" y="3124200"/>
                </a:cubicBezTo>
                <a:cubicBezTo>
                  <a:pt x="1981200" y="2921000"/>
                  <a:pt x="1816100" y="2832100"/>
                  <a:pt x="1714500" y="2667000"/>
                </a:cubicBezTo>
                <a:cubicBezTo>
                  <a:pt x="1612900" y="2501900"/>
                  <a:pt x="1625600" y="2247900"/>
                  <a:pt x="1485900" y="2133600"/>
                </a:cubicBezTo>
                <a:cubicBezTo>
                  <a:pt x="1346200" y="2019300"/>
                  <a:pt x="1003300" y="2032000"/>
                  <a:pt x="876300" y="1981200"/>
                </a:cubicBezTo>
                <a:cubicBezTo>
                  <a:pt x="749300" y="1930400"/>
                  <a:pt x="647700" y="1879600"/>
                  <a:pt x="723900" y="1828800"/>
                </a:cubicBezTo>
                <a:cubicBezTo>
                  <a:pt x="800100" y="1778000"/>
                  <a:pt x="1130300" y="1752600"/>
                  <a:pt x="1333500" y="1676400"/>
                </a:cubicBezTo>
                <a:cubicBezTo>
                  <a:pt x="1536700" y="1600200"/>
                  <a:pt x="1739900" y="1447800"/>
                  <a:pt x="1943100" y="1371600"/>
                </a:cubicBezTo>
                <a:cubicBezTo>
                  <a:pt x="2146300" y="1295400"/>
                  <a:pt x="2438400" y="1346200"/>
                  <a:pt x="2552700" y="1219200"/>
                </a:cubicBezTo>
                <a:cubicBezTo>
                  <a:pt x="2667000" y="1092200"/>
                  <a:pt x="2641600" y="800100"/>
                  <a:pt x="2628900" y="609600"/>
                </a:cubicBezTo>
                <a:cubicBezTo>
                  <a:pt x="2616200" y="419100"/>
                  <a:pt x="2565400" y="152400"/>
                  <a:pt x="2476500" y="7620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657600" y="1143000"/>
            <a:ext cx="2362200" cy="110799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lvl="1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Net I/O Node</a:t>
            </a:r>
          </a:p>
          <a:p>
            <a:pPr lvl="1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Invalid Node</a:t>
            </a:r>
          </a:p>
          <a:p>
            <a:pPr lvl="1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Live Node</a:t>
            </a:r>
            <a:endParaRPr lang="en-US" dirty="0" smtClean="0">
              <a:latin typeface="Arial" pitchFamily="34" charset="0"/>
              <a:cs typeface="Arial" pitchFamily="34" charset="0"/>
              <a:sym typeface="Symbol"/>
            </a:endParaRPr>
          </a:p>
          <a:p>
            <a:pPr lvl="1"/>
            <a:r>
              <a:rPr lang="en-US" sz="1600" b="1" dirty="0" smtClean="0">
                <a:latin typeface="Arial" pitchFamily="34" charset="0"/>
                <a:cs typeface="Arial" pitchFamily="34" charset="0"/>
                <a:sym typeface="Symbol"/>
              </a:rPr>
              <a:t>Explored Node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3838807" y="1219198"/>
            <a:ext cx="218441" cy="211159"/>
          </a:xfrm>
          <a:prstGeom prst="ellipse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3818040" y="1453740"/>
            <a:ext cx="241245" cy="233203"/>
          </a:xfrm>
          <a:prstGeom prst="ellipse">
            <a:avLst/>
          </a:prstGeom>
          <a:ln w="19050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3818040" y="1712993"/>
            <a:ext cx="241245" cy="233203"/>
          </a:xfrm>
          <a:prstGeom prst="ellipse">
            <a:avLst/>
          </a:prstGeom>
          <a:ln w="19050"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3850981" y="2010305"/>
            <a:ext cx="187620" cy="19949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152400" y="3249811"/>
            <a:ext cx="3505200" cy="2492990"/>
            <a:chOff x="152400" y="3249811"/>
            <a:chExt cx="3505200" cy="2492990"/>
          </a:xfrm>
        </p:grpSpPr>
        <p:sp>
          <p:nvSpPr>
            <p:cNvPr id="4" name="TextBox 3"/>
            <p:cNvSpPr txBox="1"/>
            <p:nvPr/>
          </p:nvSpPr>
          <p:spPr>
            <a:xfrm>
              <a:off x="152400" y="3249811"/>
              <a:ext cx="3505200" cy="249299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 dirty="0" smtClean="0">
                  <a:latin typeface="+mn-lt"/>
                  <a:cs typeface="Arial" pitchFamily="34" charset="0"/>
                </a:rPr>
                <a:t>ALGORITHM INPUT: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 smtClean="0">
                  <a:latin typeface="+mn-lt"/>
                  <a:cs typeface="Arial" pitchFamily="34" charset="0"/>
                </a:rPr>
                <a:t>Execution Prefix: </a:t>
              </a:r>
              <a:r>
                <a:rPr lang="en-US" sz="3200" b="1" dirty="0" smtClean="0">
                  <a:latin typeface="+mn-lt"/>
                  <a:cs typeface="Arial" pitchFamily="34" charset="0"/>
                  <a:sym typeface="Symbol"/>
                </a:rPr>
                <a:t></a:t>
              </a:r>
              <a:r>
                <a:rPr lang="en-US" sz="2400" b="1" i="1" baseline="-25000" dirty="0" smtClean="0">
                  <a:latin typeface="+mn-lt"/>
                  <a:cs typeface="Arial" pitchFamily="34" charset="0"/>
                  <a:sym typeface="Symbol"/>
                </a:rPr>
                <a:t>n</a:t>
              </a:r>
              <a:r>
                <a:rPr lang="en-US" sz="2400" b="1" baseline="-25000" dirty="0" smtClean="0">
                  <a:latin typeface="+mn-lt"/>
                  <a:cs typeface="Arial" pitchFamily="34" charset="0"/>
                  <a:sym typeface="Symbol"/>
                </a:rPr>
                <a:t>-1</a:t>
              </a:r>
              <a:endParaRPr lang="en-US" sz="2400" dirty="0" smtClean="0">
                <a:latin typeface="+mn-lt"/>
                <a:cs typeface="Arial" pitchFamily="34" charset="0"/>
                <a:sym typeface="Symbol"/>
              </a:endParaRPr>
            </a:p>
            <a:p>
              <a:pPr>
                <a:lnSpc>
                  <a:spcPct val="150000"/>
                </a:lnSpc>
              </a:pPr>
              <a:r>
                <a:rPr lang="en-US" sz="2000" dirty="0" smtClean="0">
                  <a:latin typeface="+mn-lt"/>
                  <a:cs typeface="Arial" pitchFamily="34" charset="0"/>
                </a:rPr>
                <a:t>Net I/O Node       with </a:t>
              </a:r>
              <a:r>
                <a:rPr lang="en-US" sz="2400" b="1" dirty="0" smtClean="0">
                  <a:latin typeface="+mn-lt"/>
                  <a:cs typeface="Arial" pitchFamily="34" charset="0"/>
                  <a:sym typeface="Symbol"/>
                </a:rPr>
                <a:t></a:t>
              </a:r>
              <a:r>
                <a:rPr lang="en-US" sz="2400" b="1" i="1" baseline="-25000" dirty="0" smtClean="0">
                  <a:latin typeface="+mn-lt"/>
                  <a:cs typeface="Arial" pitchFamily="34" charset="0"/>
                  <a:sym typeface="Symbol"/>
                </a:rPr>
                <a:t>n</a:t>
              </a:r>
              <a:r>
                <a:rPr lang="en-US" sz="2400" b="1" baseline="-25000" dirty="0" smtClean="0">
                  <a:latin typeface="+mn-lt"/>
                  <a:cs typeface="Arial" pitchFamily="34" charset="0"/>
                  <a:sym typeface="Symbol"/>
                </a:rPr>
                <a:t>-1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 smtClean="0">
                  <a:latin typeface="+mn-lt"/>
                  <a:cs typeface="Arial" pitchFamily="34" charset="0"/>
                </a:rPr>
                <a:t>Next Message</a:t>
              </a:r>
              <a:r>
                <a:rPr lang="en-US" sz="2400" dirty="0" smtClean="0">
                  <a:latin typeface="+mn-lt"/>
                  <a:cs typeface="Arial" pitchFamily="34" charset="0"/>
                </a:rPr>
                <a:t>: </a:t>
              </a:r>
              <a:r>
                <a:rPr lang="en-US" sz="2800" b="1" i="1" dirty="0" smtClean="0">
                  <a:latin typeface="+mn-lt"/>
                  <a:cs typeface="Arial" pitchFamily="34" charset="0"/>
                </a:rPr>
                <a:t>msg</a:t>
              </a:r>
              <a:r>
                <a:rPr lang="en-US" sz="2400" b="1" i="1" baseline="-25000" dirty="0" smtClean="0">
                  <a:latin typeface="+mn-lt"/>
                  <a:cs typeface="Arial" pitchFamily="34" charset="0"/>
                  <a:sym typeface="Symbol"/>
                </a:rPr>
                <a:t>n</a:t>
              </a:r>
              <a:endParaRPr lang="en-US" sz="2400" b="1" dirty="0" smtClean="0">
                <a:latin typeface="+mn-lt"/>
                <a:cs typeface="Arial" pitchFamily="34" charset="0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1787820" y="4671950"/>
              <a:ext cx="257705" cy="257705"/>
            </a:xfrm>
            <a:prstGeom prst="ellipse">
              <a:avLst/>
            </a:prstGeom>
            <a:ln w="38100"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5797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Verifier Placement</a:t>
            </a:r>
            <a:endParaRPr lang="en-US" dirty="0"/>
          </a:p>
        </p:txBody>
      </p:sp>
      <p:sp>
        <p:nvSpPr>
          <p:cNvPr id="4" name="Cloud 3"/>
          <p:cNvSpPr/>
          <p:nvPr/>
        </p:nvSpPr>
        <p:spPr>
          <a:xfrm>
            <a:off x="1822797" y="1480725"/>
            <a:ext cx="2162685" cy="1904984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17"/>
          <p:cNvCxnSpPr>
            <a:stCxn id="6" idx="1"/>
            <a:endCxn id="8" idx="3"/>
          </p:cNvCxnSpPr>
          <p:nvPr/>
        </p:nvCxnSpPr>
        <p:spPr>
          <a:xfrm flipH="1">
            <a:off x="5188788" y="2354742"/>
            <a:ext cx="1993640" cy="1249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182428" y="2171862"/>
            <a:ext cx="1585507" cy="365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VERIFIER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559" y="2184354"/>
            <a:ext cx="1004155" cy="365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CLIENT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3281" y="2184354"/>
            <a:ext cx="1585507" cy="365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SERVER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17"/>
          <p:cNvCxnSpPr>
            <a:stCxn id="7" idx="0"/>
            <a:endCxn id="6" idx="0"/>
          </p:cNvCxnSpPr>
          <p:nvPr/>
        </p:nvCxnSpPr>
        <p:spPr>
          <a:xfrm rot="5400000" flipH="1" flipV="1">
            <a:off x="4548663" y="-1242164"/>
            <a:ext cx="12492" cy="6840545"/>
          </a:xfrm>
          <a:prstGeom prst="bentConnector3">
            <a:avLst>
              <a:gd name="adj1" fmla="val 3134510"/>
            </a:avLst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8"/>
          <p:cNvCxnSpPr>
            <a:stCxn id="7" idx="2"/>
            <a:endCxn id="6" idx="2"/>
          </p:cNvCxnSpPr>
          <p:nvPr/>
        </p:nvCxnSpPr>
        <p:spPr>
          <a:xfrm rot="5400000" flipH="1" flipV="1">
            <a:off x="4548663" y="-876405"/>
            <a:ext cx="12492" cy="6840545"/>
          </a:xfrm>
          <a:prstGeom prst="bentConnector3">
            <a:avLst>
              <a:gd name="adj1" fmla="val -2941875"/>
            </a:avLst>
          </a:prstGeom>
          <a:ln w="381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7"/>
          <p:cNvCxnSpPr>
            <a:endCxn id="8" idx="0"/>
          </p:cNvCxnSpPr>
          <p:nvPr/>
        </p:nvCxnSpPr>
        <p:spPr>
          <a:xfrm>
            <a:off x="4396034" y="1786677"/>
            <a:ext cx="1" cy="397677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round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8"/>
          <p:cNvCxnSpPr>
            <a:stCxn id="8" idx="2"/>
          </p:cNvCxnSpPr>
          <p:nvPr/>
        </p:nvCxnSpPr>
        <p:spPr>
          <a:xfrm flipH="1">
            <a:off x="4396034" y="2550114"/>
            <a:ext cx="1" cy="36999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2561256" y="1553538"/>
            <a:ext cx="586607" cy="368510"/>
            <a:chOff x="7670994" y="1375623"/>
            <a:chExt cx="1030579" cy="647416"/>
          </a:xfrm>
          <a:solidFill>
            <a:schemeClr val="bg1"/>
          </a:solidFill>
        </p:grpSpPr>
        <p:sp>
          <p:nvSpPr>
            <p:cNvPr id="14" name="Document 13"/>
            <p:cNvSpPr/>
            <p:nvPr/>
          </p:nvSpPr>
          <p:spPr>
            <a:xfrm>
              <a:off x="7670994" y="1375623"/>
              <a:ext cx="792753" cy="409590"/>
            </a:xfrm>
            <a:prstGeom prst="flowChartDocumen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msg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5" name="Document 14"/>
            <p:cNvSpPr/>
            <p:nvPr/>
          </p:nvSpPr>
          <p:spPr>
            <a:xfrm>
              <a:off x="7789907" y="1494536"/>
              <a:ext cx="792753" cy="409590"/>
            </a:xfrm>
            <a:prstGeom prst="flowChartDocumen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msg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6" name="Document 15"/>
            <p:cNvSpPr/>
            <p:nvPr/>
          </p:nvSpPr>
          <p:spPr>
            <a:xfrm>
              <a:off x="7908820" y="1613449"/>
              <a:ext cx="792753" cy="409590"/>
            </a:xfrm>
            <a:prstGeom prst="flowChartDocumen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msg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618602" y="2773664"/>
            <a:ext cx="586607" cy="368510"/>
            <a:chOff x="7670994" y="1375623"/>
            <a:chExt cx="1030579" cy="647416"/>
          </a:xfrm>
          <a:solidFill>
            <a:schemeClr val="bg1"/>
          </a:solidFill>
        </p:grpSpPr>
        <p:sp>
          <p:nvSpPr>
            <p:cNvPr id="18" name="Document 17"/>
            <p:cNvSpPr/>
            <p:nvPr/>
          </p:nvSpPr>
          <p:spPr>
            <a:xfrm>
              <a:off x="7670994" y="1375623"/>
              <a:ext cx="792753" cy="409590"/>
            </a:xfrm>
            <a:prstGeom prst="flowChartDocumen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msg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9" name="Document 18"/>
            <p:cNvSpPr/>
            <p:nvPr/>
          </p:nvSpPr>
          <p:spPr>
            <a:xfrm>
              <a:off x="7789907" y="1494536"/>
              <a:ext cx="792753" cy="409590"/>
            </a:xfrm>
            <a:prstGeom prst="flowChartDocumen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msg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0" name="Document 19"/>
            <p:cNvSpPr/>
            <p:nvPr/>
          </p:nvSpPr>
          <p:spPr>
            <a:xfrm>
              <a:off x="7908820" y="1613449"/>
              <a:ext cx="792753" cy="409590"/>
            </a:xfrm>
            <a:prstGeom prst="flowChartDocumen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msg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6019521" y="1869670"/>
            <a:ext cx="436289" cy="9131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OR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103758" y="1946991"/>
            <a:ext cx="267814" cy="265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✓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6103758" y="2450737"/>
            <a:ext cx="267814" cy="26537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Cloud 64"/>
          <p:cNvSpPr/>
          <p:nvPr/>
        </p:nvSpPr>
        <p:spPr>
          <a:xfrm>
            <a:off x="1456729" y="4196145"/>
            <a:ext cx="2178468" cy="1630133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6" name="Straight Arrow Connector 17"/>
          <p:cNvCxnSpPr/>
          <p:nvPr/>
        </p:nvCxnSpPr>
        <p:spPr>
          <a:xfrm rot="5400000" flipH="1" flipV="1">
            <a:off x="2688041" y="3207090"/>
            <a:ext cx="12700" cy="3242484"/>
          </a:xfrm>
          <a:prstGeom prst="bentConnector3">
            <a:avLst>
              <a:gd name="adj1" fmla="val 3139535"/>
            </a:avLst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18"/>
          <p:cNvCxnSpPr/>
          <p:nvPr/>
        </p:nvCxnSpPr>
        <p:spPr>
          <a:xfrm rot="5400000">
            <a:off x="4459795" y="1788604"/>
            <a:ext cx="12492" cy="6798484"/>
          </a:xfrm>
          <a:prstGeom prst="bentConnector3">
            <a:avLst>
              <a:gd name="adj1" fmla="val 2696005"/>
            </a:avLst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18"/>
          <p:cNvCxnSpPr/>
          <p:nvPr/>
        </p:nvCxnSpPr>
        <p:spPr>
          <a:xfrm>
            <a:off x="4309283" y="5194092"/>
            <a:ext cx="0" cy="33337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2327790" y="4222824"/>
            <a:ext cx="586607" cy="368510"/>
            <a:chOff x="7670994" y="1375623"/>
            <a:chExt cx="1030579" cy="647416"/>
          </a:xfrm>
          <a:solidFill>
            <a:schemeClr val="bg1"/>
          </a:solidFill>
        </p:grpSpPr>
        <p:sp>
          <p:nvSpPr>
            <p:cNvPr id="70" name="Document 69"/>
            <p:cNvSpPr/>
            <p:nvPr/>
          </p:nvSpPr>
          <p:spPr>
            <a:xfrm>
              <a:off x="7670994" y="1375623"/>
              <a:ext cx="792753" cy="409590"/>
            </a:xfrm>
            <a:prstGeom prst="flowChartDocumen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msg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71" name="Document 70"/>
            <p:cNvSpPr/>
            <p:nvPr/>
          </p:nvSpPr>
          <p:spPr>
            <a:xfrm>
              <a:off x="7789907" y="1494536"/>
              <a:ext cx="792753" cy="409590"/>
            </a:xfrm>
            <a:prstGeom prst="flowChartDocumen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msg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72" name="Document 71"/>
            <p:cNvSpPr/>
            <p:nvPr/>
          </p:nvSpPr>
          <p:spPr>
            <a:xfrm>
              <a:off x="7908820" y="1613449"/>
              <a:ext cx="792753" cy="409590"/>
            </a:xfrm>
            <a:prstGeom prst="flowChartDocumen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msg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374503" y="5368511"/>
            <a:ext cx="586607" cy="368510"/>
            <a:chOff x="7670994" y="1375623"/>
            <a:chExt cx="1030579" cy="647416"/>
          </a:xfrm>
          <a:solidFill>
            <a:schemeClr val="bg1"/>
          </a:solidFill>
        </p:grpSpPr>
        <p:sp>
          <p:nvSpPr>
            <p:cNvPr id="74" name="Document 73"/>
            <p:cNvSpPr/>
            <p:nvPr/>
          </p:nvSpPr>
          <p:spPr>
            <a:xfrm>
              <a:off x="7670994" y="1375623"/>
              <a:ext cx="792753" cy="409590"/>
            </a:xfrm>
            <a:prstGeom prst="flowChartDocumen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msg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75" name="Document 74"/>
            <p:cNvSpPr/>
            <p:nvPr/>
          </p:nvSpPr>
          <p:spPr>
            <a:xfrm>
              <a:off x="7789907" y="1494536"/>
              <a:ext cx="792753" cy="409590"/>
            </a:xfrm>
            <a:prstGeom prst="flowChartDocumen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msg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76" name="Document 75"/>
            <p:cNvSpPr/>
            <p:nvPr/>
          </p:nvSpPr>
          <p:spPr>
            <a:xfrm>
              <a:off x="7908820" y="1613449"/>
              <a:ext cx="792753" cy="409590"/>
            </a:xfrm>
            <a:prstGeom prst="flowChartDocumen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/>
                  </a:solidFill>
                </a:rPr>
                <a:t>msg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7" name="Straight Arrow Connector 17"/>
          <p:cNvCxnSpPr/>
          <p:nvPr/>
        </p:nvCxnSpPr>
        <p:spPr>
          <a:xfrm flipH="1">
            <a:off x="5086524" y="4788007"/>
            <a:ext cx="859795" cy="21914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7088043" y="4815840"/>
            <a:ext cx="1554480" cy="365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SERVER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946319" y="4331446"/>
            <a:ext cx="436289" cy="9131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OR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6030556" y="4430130"/>
            <a:ext cx="267814" cy="265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✓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6030556" y="4880505"/>
            <a:ext cx="267814" cy="26537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2" name="Straight Arrow Connector 17"/>
          <p:cNvCxnSpPr/>
          <p:nvPr/>
        </p:nvCxnSpPr>
        <p:spPr>
          <a:xfrm>
            <a:off x="6298370" y="4562820"/>
            <a:ext cx="1566913" cy="253020"/>
          </a:xfrm>
          <a:prstGeom prst="bentConnector2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17"/>
          <p:cNvCxnSpPr/>
          <p:nvPr/>
        </p:nvCxnSpPr>
        <p:spPr>
          <a:xfrm flipV="1">
            <a:off x="6298370" y="5013194"/>
            <a:ext cx="35338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oli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3532043" y="4828332"/>
            <a:ext cx="1554480" cy="365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VERIFIER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63879" y="4828332"/>
            <a:ext cx="1005840" cy="3657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CLIENT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52400" y="1066800"/>
            <a:ext cx="280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Off-line Verification: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45849" y="3620628"/>
            <a:ext cx="280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On-line Verification: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7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78" grpId="0" animBg="1"/>
      <p:bldP spid="79" grpId="0" animBg="1"/>
      <p:bldP spid="80" grpId="0" animBg="1"/>
      <p:bldP spid="81" grpId="0" animBg="1"/>
      <p:bldP spid="84" grpId="0" animBg="1"/>
      <p:bldP spid="85" grpId="0" animBg="1"/>
      <p:bldP spid="8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Verifier Architecture</a:t>
            </a:r>
            <a:endParaRPr lang="en-US" dirty="0"/>
          </a:p>
        </p:txBody>
      </p:sp>
      <p:cxnSp>
        <p:nvCxnSpPr>
          <p:cNvPr id="4" name="Straight Arrow Connector 17"/>
          <p:cNvCxnSpPr>
            <a:stCxn id="21" idx="0"/>
          </p:cNvCxnSpPr>
          <p:nvPr/>
        </p:nvCxnSpPr>
        <p:spPr>
          <a:xfrm flipV="1">
            <a:off x="3515442" y="4281695"/>
            <a:ext cx="4180" cy="41927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17"/>
          <p:cNvCxnSpPr>
            <a:stCxn id="23" idx="0"/>
          </p:cNvCxnSpPr>
          <p:nvPr/>
        </p:nvCxnSpPr>
        <p:spPr>
          <a:xfrm flipH="1" flipV="1">
            <a:off x="5678590" y="4281696"/>
            <a:ext cx="8520" cy="41927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17"/>
          <p:cNvCxnSpPr/>
          <p:nvPr/>
        </p:nvCxnSpPr>
        <p:spPr>
          <a:xfrm flipH="1" flipV="1">
            <a:off x="4637813" y="4281695"/>
            <a:ext cx="5243" cy="41927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17"/>
          <p:cNvCxnSpPr/>
          <p:nvPr/>
        </p:nvCxnSpPr>
        <p:spPr>
          <a:xfrm>
            <a:off x="2730093" y="2764926"/>
            <a:ext cx="370213" cy="487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lternate Process 7"/>
          <p:cNvSpPr/>
          <p:nvPr/>
        </p:nvSpPr>
        <p:spPr>
          <a:xfrm>
            <a:off x="3100306" y="2142282"/>
            <a:ext cx="3093070" cy="125502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00" b="1" dirty="0" smtClean="0">
              <a:solidFill>
                <a:schemeClr val="tx1"/>
              </a:solidFill>
            </a:endParaRPr>
          </a:p>
        </p:txBody>
      </p:sp>
      <p:cxnSp>
        <p:nvCxnSpPr>
          <p:cNvPr id="9" name="Straight Arrow Connector 17"/>
          <p:cNvCxnSpPr>
            <a:stCxn id="20" idx="3"/>
          </p:cNvCxnSpPr>
          <p:nvPr/>
        </p:nvCxnSpPr>
        <p:spPr>
          <a:xfrm>
            <a:off x="2609386" y="3968917"/>
            <a:ext cx="71908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lternate Process 9"/>
          <p:cNvSpPr/>
          <p:nvPr/>
        </p:nvSpPr>
        <p:spPr>
          <a:xfrm>
            <a:off x="3077155" y="4700968"/>
            <a:ext cx="876574" cy="451882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Network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1" name="Document 10"/>
          <p:cNvSpPr/>
          <p:nvPr/>
        </p:nvSpPr>
        <p:spPr>
          <a:xfrm>
            <a:off x="1618106" y="3530951"/>
            <a:ext cx="991280" cy="875932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Bitcode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Document 11"/>
          <p:cNvSpPr/>
          <p:nvPr/>
        </p:nvSpPr>
        <p:spPr>
          <a:xfrm>
            <a:off x="5295152" y="4700968"/>
            <a:ext cx="783916" cy="611877"/>
          </a:xfrm>
          <a:prstGeom prst="flowChart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Library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Bitcode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3" name="Alternate Process 12"/>
          <p:cNvSpPr/>
          <p:nvPr/>
        </p:nvSpPr>
        <p:spPr>
          <a:xfrm>
            <a:off x="3100306" y="3543022"/>
            <a:ext cx="3093070" cy="949591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Symbolic Virtual Machine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848293" y="1447800"/>
            <a:ext cx="3588151" cy="412058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15" name="Multidocument 14"/>
          <p:cNvSpPr/>
          <p:nvPr/>
        </p:nvSpPr>
        <p:spPr>
          <a:xfrm>
            <a:off x="1600200" y="4540974"/>
            <a:ext cx="1129893" cy="771871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Message Trace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7"/>
          <p:cNvCxnSpPr>
            <a:stCxn id="31" idx="3"/>
            <a:endCxn id="21" idx="1"/>
          </p:cNvCxnSpPr>
          <p:nvPr/>
        </p:nvCxnSpPr>
        <p:spPr>
          <a:xfrm flipV="1">
            <a:off x="2730093" y="4926909"/>
            <a:ext cx="347062" cy="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/>
          <p:cNvSpPr/>
          <p:nvPr/>
        </p:nvSpPr>
        <p:spPr>
          <a:xfrm>
            <a:off x="5176601" y="3869372"/>
            <a:ext cx="190442" cy="484946"/>
          </a:xfrm>
          <a:prstGeom prst="rightBrace">
            <a:avLst>
              <a:gd name="adj1" fmla="val 8264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278963" y="3891737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i="1" dirty="0" smtClean="0">
                <a:latin typeface="+mn-lt"/>
              </a:rPr>
              <a:t>Execution</a:t>
            </a:r>
          </a:p>
          <a:p>
            <a:pPr algn="ctr"/>
            <a:r>
              <a:rPr lang="en-US" sz="1200" b="1" i="1" dirty="0" smtClean="0">
                <a:latin typeface="+mn-lt"/>
              </a:rPr>
              <a:t>States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315127" y="3968917"/>
            <a:ext cx="273942" cy="3031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3673942" y="3968917"/>
            <a:ext cx="273942" cy="3031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047167" y="3968917"/>
            <a:ext cx="273942" cy="303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4740818" y="3968917"/>
            <a:ext cx="273942" cy="3031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339029" y="3881585"/>
            <a:ext cx="537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000" b="1" dirty="0" smtClean="0">
                <a:latin typeface="+mn-lt"/>
              </a:rPr>
              <a:t>…</a:t>
            </a:r>
            <a:endParaRPr lang="en-US" sz="2000" b="1" dirty="0">
              <a:latin typeface="+mn-lt"/>
            </a:endParaRPr>
          </a:p>
        </p:txBody>
      </p:sp>
      <p:sp>
        <p:nvSpPr>
          <p:cNvPr id="24" name="Multidocument 23"/>
          <p:cNvSpPr/>
          <p:nvPr/>
        </p:nvSpPr>
        <p:spPr>
          <a:xfrm>
            <a:off x="1600200" y="2378990"/>
            <a:ext cx="1129893" cy="771871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Training Data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Alternate Process 24"/>
          <p:cNvSpPr/>
          <p:nvPr/>
        </p:nvSpPr>
        <p:spPr>
          <a:xfrm>
            <a:off x="4168791" y="4700968"/>
            <a:ext cx="948530" cy="451882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OS / Env.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3858372" y="2474440"/>
            <a:ext cx="146516" cy="146531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4147714" y="2281101"/>
            <a:ext cx="146516" cy="146531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4272773" y="2406173"/>
            <a:ext cx="174752" cy="89726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3983431" y="2406173"/>
            <a:ext cx="185739" cy="89726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0" name="Oval 29"/>
          <p:cNvSpPr>
            <a:spLocks noChangeAspect="1"/>
          </p:cNvSpPr>
          <p:nvPr/>
        </p:nvSpPr>
        <p:spPr>
          <a:xfrm>
            <a:off x="4426065" y="2474440"/>
            <a:ext cx="146531" cy="146531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3697245" y="2670006"/>
            <a:ext cx="146516" cy="146531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3983431" y="2599512"/>
            <a:ext cx="57525" cy="91953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822304" y="2599512"/>
            <a:ext cx="57525" cy="91953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4" name="Oval 33"/>
          <p:cNvSpPr>
            <a:spLocks noChangeAspect="1"/>
          </p:cNvSpPr>
          <p:nvPr/>
        </p:nvSpPr>
        <p:spPr>
          <a:xfrm>
            <a:off x="4019499" y="2670006"/>
            <a:ext cx="146516" cy="1465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4262306" y="2670006"/>
            <a:ext cx="146516" cy="1465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4551137" y="2599512"/>
            <a:ext cx="54882" cy="91953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387365" y="2599512"/>
            <a:ext cx="60159" cy="91953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8" name="Oval 37"/>
          <p:cNvSpPr>
            <a:spLocks noChangeAspect="1"/>
          </p:cNvSpPr>
          <p:nvPr/>
        </p:nvSpPr>
        <p:spPr>
          <a:xfrm>
            <a:off x="4584560" y="2670006"/>
            <a:ext cx="146531" cy="146531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3409866" y="2869236"/>
            <a:ext cx="146516" cy="146531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3822304" y="2795078"/>
            <a:ext cx="176712" cy="95617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3534925" y="2795078"/>
            <a:ext cx="183777" cy="95617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2" name="Oval 41"/>
          <p:cNvSpPr>
            <a:spLocks noChangeAspect="1"/>
          </p:cNvSpPr>
          <p:nvPr/>
        </p:nvSpPr>
        <p:spPr>
          <a:xfrm>
            <a:off x="3977559" y="2869236"/>
            <a:ext cx="146516" cy="146531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3248739" y="3065229"/>
            <a:ext cx="146516" cy="1465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3534925" y="2994308"/>
            <a:ext cx="57525" cy="92381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3373798" y="2994308"/>
            <a:ext cx="57525" cy="92381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6" name="Oval 45"/>
          <p:cNvSpPr>
            <a:spLocks noChangeAspect="1"/>
          </p:cNvSpPr>
          <p:nvPr/>
        </p:nvSpPr>
        <p:spPr>
          <a:xfrm>
            <a:off x="3570993" y="3065229"/>
            <a:ext cx="146516" cy="1465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3813800" y="3065229"/>
            <a:ext cx="146516" cy="1465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4102618" y="2994308"/>
            <a:ext cx="54893" cy="92381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3938859" y="2994308"/>
            <a:ext cx="60157" cy="92381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50" name="Oval 49"/>
          <p:cNvSpPr>
            <a:spLocks noChangeAspect="1"/>
          </p:cNvSpPr>
          <p:nvPr/>
        </p:nvSpPr>
        <p:spPr>
          <a:xfrm>
            <a:off x="4136054" y="3065229"/>
            <a:ext cx="146516" cy="146531"/>
          </a:xfrm>
          <a:prstGeom prst="ellipse">
            <a:avLst/>
          </a:prstGeom>
          <a:solidFill>
            <a:schemeClr val="tx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4709632" y="2795078"/>
            <a:ext cx="89414" cy="96471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52" name="Oval 51"/>
          <p:cNvSpPr>
            <a:spLocks noChangeAspect="1"/>
          </p:cNvSpPr>
          <p:nvPr/>
        </p:nvSpPr>
        <p:spPr>
          <a:xfrm>
            <a:off x="4777587" y="2870090"/>
            <a:ext cx="146531" cy="146531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4613828" y="3065229"/>
            <a:ext cx="146516" cy="1465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902659" y="2995162"/>
            <a:ext cx="54880" cy="91526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4738887" y="2995162"/>
            <a:ext cx="60159" cy="91526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56" name="Oval 55"/>
          <p:cNvSpPr>
            <a:spLocks noChangeAspect="1"/>
          </p:cNvSpPr>
          <p:nvPr/>
        </p:nvSpPr>
        <p:spPr>
          <a:xfrm>
            <a:off x="4936082" y="3065229"/>
            <a:ext cx="146516" cy="1465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4420308" y="2873209"/>
            <a:ext cx="146516" cy="14653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Arial" pitchFamily="34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4545367" y="2795078"/>
            <a:ext cx="60652" cy="99590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59" name="TextBox 58"/>
          <p:cNvSpPr txBox="1"/>
          <p:nvPr/>
        </p:nvSpPr>
        <p:spPr>
          <a:xfrm>
            <a:off x="5295794" y="2555519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i="1" dirty="0" smtClean="0">
                <a:latin typeface="+mn-lt"/>
              </a:rPr>
              <a:t>Execution</a:t>
            </a:r>
          </a:p>
          <a:p>
            <a:pPr algn="ctr"/>
            <a:r>
              <a:rPr lang="en-US" sz="1200" b="1" i="1" dirty="0" smtClean="0">
                <a:latin typeface="+mn-lt"/>
              </a:rPr>
              <a:t>Paths</a:t>
            </a:r>
          </a:p>
        </p:txBody>
      </p:sp>
      <p:sp>
        <p:nvSpPr>
          <p:cNvPr id="60" name="Right Brace 59"/>
          <p:cNvSpPr/>
          <p:nvPr/>
        </p:nvSpPr>
        <p:spPr>
          <a:xfrm>
            <a:off x="5168628" y="2467248"/>
            <a:ext cx="198415" cy="720886"/>
          </a:xfrm>
          <a:prstGeom prst="rightBrace">
            <a:avLst>
              <a:gd name="adj1" fmla="val 8264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3910660" y="1527618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Verifier</a:t>
            </a:r>
            <a:endParaRPr lang="en-US" dirty="0">
              <a:latin typeface="+mn-lt"/>
            </a:endParaRPr>
          </a:p>
        </p:txBody>
      </p:sp>
      <p:cxnSp>
        <p:nvCxnSpPr>
          <p:cNvPr id="62" name="Straight Arrow Connector 17"/>
          <p:cNvCxnSpPr/>
          <p:nvPr/>
        </p:nvCxnSpPr>
        <p:spPr>
          <a:xfrm>
            <a:off x="6436444" y="3397310"/>
            <a:ext cx="71908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7155530" y="2699685"/>
            <a:ext cx="667209" cy="1396421"/>
            <a:chOff x="7456508" y="2940749"/>
            <a:chExt cx="436289" cy="913122"/>
          </a:xfrm>
          <a:solidFill>
            <a:schemeClr val="bg1"/>
          </a:solidFill>
        </p:grpSpPr>
        <p:sp>
          <p:nvSpPr>
            <p:cNvPr id="72" name="Rectangle 71"/>
            <p:cNvSpPr/>
            <p:nvPr/>
          </p:nvSpPr>
          <p:spPr>
            <a:xfrm>
              <a:off x="7456508" y="2940749"/>
              <a:ext cx="436289" cy="913122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OR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7540745" y="3039433"/>
              <a:ext cx="267814" cy="26537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✓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7540745" y="3489808"/>
              <a:ext cx="267814" cy="265379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X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146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Verifier (v. 1)</a:t>
            </a:r>
            <a:endParaRPr lang="en-US" dirty="0"/>
          </a:p>
        </p:txBody>
      </p:sp>
      <p:grpSp>
        <p:nvGrpSpPr>
          <p:cNvPr id="3" name="Group 18"/>
          <p:cNvGrpSpPr/>
          <p:nvPr/>
        </p:nvGrpSpPr>
        <p:grpSpPr>
          <a:xfrm>
            <a:off x="2895599" y="1219200"/>
            <a:ext cx="3312781" cy="2172060"/>
            <a:chOff x="9601200" y="-133350"/>
            <a:chExt cx="4038600" cy="2647950"/>
          </a:xfr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1"/>
            <a:tileRect/>
          </a:gradFill>
        </p:grpSpPr>
        <p:sp>
          <p:nvSpPr>
            <p:cNvPr id="20" name="Oval 19"/>
            <p:cNvSpPr/>
            <p:nvPr/>
          </p:nvSpPr>
          <p:spPr>
            <a:xfrm>
              <a:off x="9601200" y="8382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10782300" y="8382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1963400" y="8382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10896600" y="-133350"/>
              <a:ext cx="2343150" cy="2343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0210800" y="1524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6553200" y="1602550"/>
            <a:ext cx="1981200" cy="1181225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SERVER</a:t>
            </a:r>
            <a:endParaRPr lang="en-US" sz="2800" dirty="0"/>
          </a:p>
        </p:txBody>
      </p:sp>
      <p:sp>
        <p:nvSpPr>
          <p:cNvPr id="42" name="Rectangle 41"/>
          <p:cNvSpPr/>
          <p:nvPr/>
        </p:nvSpPr>
        <p:spPr>
          <a:xfrm>
            <a:off x="6096000" y="3164776"/>
            <a:ext cx="2895600" cy="762000"/>
          </a:xfrm>
          <a:prstGeom prst="rect">
            <a:avLst/>
          </a:prstGeom>
          <a:noFill/>
          <a:ln w="57150">
            <a:solidFill>
              <a:schemeClr val="bg1"/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OFFLINE </a:t>
            </a:r>
          </a:p>
          <a:p>
            <a:pPr algn="ctr"/>
            <a:r>
              <a:rPr lang="en-US" sz="2000" dirty="0" smtClean="0"/>
              <a:t>MESSAGE LOG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57199" y="1600200"/>
            <a:ext cx="6096001" cy="1183575"/>
            <a:chOff x="457199" y="1864424"/>
            <a:chExt cx="6096001" cy="1183575"/>
          </a:xfrm>
          <a:solidFill>
            <a:schemeClr val="accent1"/>
          </a:solidFill>
        </p:grpSpPr>
        <p:sp>
          <p:nvSpPr>
            <p:cNvPr id="34" name="Rectangle 33"/>
            <p:cNvSpPr/>
            <p:nvPr/>
          </p:nvSpPr>
          <p:spPr>
            <a:xfrm>
              <a:off x="457199" y="1864424"/>
              <a:ext cx="1981200" cy="1183575"/>
            </a:xfrm>
            <a:prstGeom prst="rect">
              <a:avLst/>
            </a:prstGeom>
            <a:grpFill/>
            <a:ln w="57150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CLIENT</a:t>
              </a:r>
              <a:endParaRPr lang="en-US" sz="2800" dirty="0"/>
            </a:p>
          </p:txBody>
        </p:sp>
        <p:cxnSp>
          <p:nvCxnSpPr>
            <p:cNvPr id="44" name="Straight Arrow Connector 43"/>
            <p:cNvCxnSpPr>
              <a:stCxn id="34" idx="3"/>
              <a:endCxn id="33" idx="1"/>
            </p:cNvCxnSpPr>
            <p:nvPr/>
          </p:nvCxnSpPr>
          <p:spPr>
            <a:xfrm>
              <a:off x="2438399" y="2456212"/>
              <a:ext cx="4114801" cy="1175"/>
            </a:xfrm>
            <a:prstGeom prst="straightConnector1">
              <a:avLst/>
            </a:prstGeom>
            <a:grpFill/>
            <a:ln w="57150" cap="sq">
              <a:solidFill>
                <a:schemeClr val="bg1"/>
              </a:solidFill>
              <a:bevel/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>
            <a:stCxn id="77" idx="0"/>
            <a:endCxn id="42" idx="2"/>
          </p:cNvCxnSpPr>
          <p:nvPr/>
        </p:nvCxnSpPr>
        <p:spPr>
          <a:xfrm flipV="1">
            <a:off x="7543800" y="3926776"/>
            <a:ext cx="0" cy="381000"/>
          </a:xfrm>
          <a:prstGeom prst="straightConnector1">
            <a:avLst/>
          </a:prstGeom>
          <a:ln w="57150" cap="sq">
            <a:solidFill>
              <a:schemeClr val="bg1"/>
            </a:solidFill>
            <a:bevel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2" idx="0"/>
            <a:endCxn id="33" idx="2"/>
          </p:cNvCxnSpPr>
          <p:nvPr/>
        </p:nvCxnSpPr>
        <p:spPr>
          <a:xfrm flipV="1">
            <a:off x="7543800" y="2783775"/>
            <a:ext cx="0" cy="381001"/>
          </a:xfrm>
          <a:prstGeom prst="straightConnector1">
            <a:avLst/>
          </a:prstGeom>
          <a:ln w="57150" cap="sq">
            <a:solidFill>
              <a:schemeClr val="bg1"/>
            </a:solidFill>
            <a:bevel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553200" y="4307776"/>
            <a:ext cx="1981200" cy="1066800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VERIFIER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" y="5352871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+mn-lt"/>
              </a:rPr>
              <a:t>D. Bethea, R. Cochran and M. K. Reiter.</a:t>
            </a:r>
          </a:p>
          <a:p>
            <a:r>
              <a:rPr lang="en-US" sz="1600" b="1" dirty="0" smtClean="0">
                <a:solidFill>
                  <a:schemeClr val="bg1"/>
                </a:solidFill>
                <a:latin typeface="+mn-lt"/>
              </a:rPr>
              <a:t>Server-side verification of client behavior in online games.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+mn-lt"/>
              </a:rPr>
              <a:t>In  </a:t>
            </a:r>
            <a:r>
              <a:rPr lang="en-US" sz="1600" i="1" dirty="0" smtClean="0">
                <a:solidFill>
                  <a:schemeClr val="bg1"/>
                </a:solidFill>
                <a:latin typeface="+mn-lt"/>
              </a:rPr>
              <a:t>ACM Transactions on Information and System Security</a:t>
            </a: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, 14(4). 2011.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177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7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Verifier (v. 2)</a:t>
            </a:r>
            <a:endParaRPr lang="en-US" dirty="0"/>
          </a:p>
        </p:txBody>
      </p:sp>
      <p:grpSp>
        <p:nvGrpSpPr>
          <p:cNvPr id="3" name="Group 18"/>
          <p:cNvGrpSpPr/>
          <p:nvPr/>
        </p:nvGrpSpPr>
        <p:grpSpPr>
          <a:xfrm>
            <a:off x="2895599" y="1219200"/>
            <a:ext cx="3312781" cy="2172060"/>
            <a:chOff x="9601200" y="-133350"/>
            <a:chExt cx="4038600" cy="2647950"/>
          </a:xfr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1"/>
            <a:tileRect/>
          </a:gradFill>
        </p:grpSpPr>
        <p:sp>
          <p:nvSpPr>
            <p:cNvPr id="20" name="Oval 19"/>
            <p:cNvSpPr/>
            <p:nvPr/>
          </p:nvSpPr>
          <p:spPr>
            <a:xfrm>
              <a:off x="9601200" y="8382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10782300" y="8382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1963400" y="8382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10896600" y="-133350"/>
              <a:ext cx="2343150" cy="2343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0210800" y="1524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6553200" y="1602550"/>
            <a:ext cx="1981200" cy="1181225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SERVER</a:t>
            </a:r>
            <a:endParaRPr lang="en-US" sz="2800" dirty="0"/>
          </a:p>
        </p:txBody>
      </p:sp>
      <p:sp>
        <p:nvSpPr>
          <p:cNvPr id="42" name="Rectangle 41"/>
          <p:cNvSpPr/>
          <p:nvPr/>
        </p:nvSpPr>
        <p:spPr>
          <a:xfrm>
            <a:off x="6553200" y="3272970"/>
            <a:ext cx="1981200" cy="762000"/>
          </a:xfrm>
          <a:prstGeom prst="rect">
            <a:avLst/>
          </a:prstGeom>
          <a:noFill/>
          <a:ln w="57150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ONLINE </a:t>
            </a:r>
          </a:p>
          <a:p>
            <a:pPr algn="ctr"/>
            <a:r>
              <a:rPr lang="en-US" sz="1600" dirty="0" smtClean="0"/>
              <a:t>MESSAGE QUEUE</a:t>
            </a:r>
          </a:p>
        </p:txBody>
      </p:sp>
      <p:grpSp>
        <p:nvGrpSpPr>
          <p:cNvPr id="4" name="Group 30"/>
          <p:cNvGrpSpPr/>
          <p:nvPr/>
        </p:nvGrpSpPr>
        <p:grpSpPr>
          <a:xfrm>
            <a:off x="457199" y="1600200"/>
            <a:ext cx="6096001" cy="1183575"/>
            <a:chOff x="457199" y="1864424"/>
            <a:chExt cx="6096001" cy="1183575"/>
          </a:xfrm>
          <a:solidFill>
            <a:schemeClr val="accent1"/>
          </a:solidFill>
        </p:grpSpPr>
        <p:sp>
          <p:nvSpPr>
            <p:cNvPr id="34" name="Rectangle 33"/>
            <p:cNvSpPr/>
            <p:nvPr/>
          </p:nvSpPr>
          <p:spPr>
            <a:xfrm>
              <a:off x="457199" y="1864424"/>
              <a:ext cx="1981200" cy="1183575"/>
            </a:xfrm>
            <a:prstGeom prst="rect">
              <a:avLst/>
            </a:prstGeom>
            <a:grpFill/>
            <a:ln w="57150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CLIENT</a:t>
              </a:r>
              <a:endParaRPr lang="en-US" sz="2800" dirty="0"/>
            </a:p>
          </p:txBody>
        </p:sp>
        <p:cxnSp>
          <p:nvCxnSpPr>
            <p:cNvPr id="44" name="Straight Arrow Connector 43"/>
            <p:cNvCxnSpPr>
              <a:stCxn id="34" idx="3"/>
              <a:endCxn id="33" idx="1"/>
            </p:cNvCxnSpPr>
            <p:nvPr/>
          </p:nvCxnSpPr>
          <p:spPr>
            <a:xfrm>
              <a:off x="2438399" y="2456212"/>
              <a:ext cx="4114801" cy="1175"/>
            </a:xfrm>
            <a:prstGeom prst="straightConnector1">
              <a:avLst/>
            </a:prstGeom>
            <a:grpFill/>
            <a:ln w="57150" cap="sq">
              <a:solidFill>
                <a:schemeClr val="bg1"/>
              </a:solidFill>
              <a:bevel/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V="1">
            <a:off x="7467600" y="2783775"/>
            <a:ext cx="0" cy="492825"/>
          </a:xfrm>
          <a:prstGeom prst="straightConnector1">
            <a:avLst/>
          </a:prstGeom>
          <a:ln w="57150" cap="sq">
            <a:solidFill>
              <a:schemeClr val="bg1"/>
            </a:solidFill>
            <a:bevel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553200" y="4038600"/>
            <a:ext cx="1981200" cy="1066800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VERIFIER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696200" y="2819400"/>
            <a:ext cx="0" cy="457200"/>
          </a:xfrm>
          <a:prstGeom prst="straightConnector1">
            <a:avLst/>
          </a:prstGeom>
          <a:ln w="57150" cap="sq">
            <a:solidFill>
              <a:schemeClr val="bg1"/>
            </a:solidFill>
            <a:bevel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7200" y="5248870"/>
            <a:ext cx="7848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+mn-lt"/>
              </a:rPr>
              <a:t>R. Cochran and M. K. Reiter. </a:t>
            </a:r>
          </a:p>
          <a:p>
            <a:r>
              <a:rPr lang="en-US" sz="1600" b="1" dirty="0" smtClean="0">
                <a:solidFill>
                  <a:schemeClr val="bg2"/>
                </a:solidFill>
                <a:latin typeface="+mn-lt"/>
              </a:rPr>
              <a:t>Toward Online Verification of Client Behavior in Distributed Applications</a:t>
            </a:r>
            <a:r>
              <a:rPr lang="en-US" sz="1600" dirty="0" smtClean="0">
                <a:solidFill>
                  <a:schemeClr val="bg2"/>
                </a:solidFill>
                <a:latin typeface="+mn-lt"/>
              </a:rPr>
              <a:t> </a:t>
            </a:r>
          </a:p>
          <a:p>
            <a:r>
              <a:rPr lang="en-US" sz="1600" dirty="0" smtClean="0">
                <a:solidFill>
                  <a:schemeClr val="bg2"/>
                </a:solidFill>
                <a:latin typeface="+mn-lt"/>
              </a:rPr>
              <a:t>In </a:t>
            </a:r>
            <a:r>
              <a:rPr lang="en-US" sz="1600" i="1" dirty="0" smtClean="0">
                <a:solidFill>
                  <a:schemeClr val="bg2"/>
                </a:solidFill>
                <a:latin typeface="+mn-lt"/>
              </a:rPr>
              <a:t>20th Annual Network and Distributed System Security Symposium</a:t>
            </a:r>
            <a:r>
              <a:rPr lang="en-US" sz="1600" dirty="0" smtClean="0">
                <a:solidFill>
                  <a:schemeClr val="bg2"/>
                </a:solidFill>
                <a:latin typeface="+mn-lt"/>
              </a:rPr>
              <a:t>, Feb. 2013.</a:t>
            </a:r>
          </a:p>
        </p:txBody>
      </p:sp>
    </p:spTree>
    <p:extLst>
      <p:ext uri="{BB962C8B-B14F-4D97-AF65-F5344CB8AC3E}">
        <p14:creationId xmlns:p14="http://schemas.microsoft.com/office/powerpoint/2010/main" val="64481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7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Verifier (v. </a:t>
            </a:r>
            <a:r>
              <a:rPr lang="en-US" dirty="0"/>
              <a:t>3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3" name="Group 18"/>
          <p:cNvGrpSpPr/>
          <p:nvPr/>
        </p:nvGrpSpPr>
        <p:grpSpPr>
          <a:xfrm>
            <a:off x="2895599" y="1219200"/>
            <a:ext cx="3312781" cy="2172060"/>
            <a:chOff x="9601200" y="-133350"/>
            <a:chExt cx="4038600" cy="2647950"/>
          </a:xfr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1"/>
            <a:tileRect/>
          </a:gradFill>
        </p:grpSpPr>
        <p:sp>
          <p:nvSpPr>
            <p:cNvPr id="20" name="Oval 19"/>
            <p:cNvSpPr/>
            <p:nvPr/>
          </p:nvSpPr>
          <p:spPr>
            <a:xfrm>
              <a:off x="9601200" y="8382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10782300" y="8382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1963400" y="8382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10896600" y="-133350"/>
              <a:ext cx="2343150" cy="2343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0210800" y="1524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6553200" y="1602550"/>
            <a:ext cx="1981200" cy="1181225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VERIFIER</a:t>
            </a:r>
            <a:endParaRPr lang="en-US" sz="2800" dirty="0"/>
          </a:p>
        </p:txBody>
      </p:sp>
      <p:grpSp>
        <p:nvGrpSpPr>
          <p:cNvPr id="4" name="Group 30"/>
          <p:cNvGrpSpPr/>
          <p:nvPr/>
        </p:nvGrpSpPr>
        <p:grpSpPr>
          <a:xfrm>
            <a:off x="457199" y="1600200"/>
            <a:ext cx="6096001" cy="1183575"/>
            <a:chOff x="457199" y="1864424"/>
            <a:chExt cx="6096001" cy="1183575"/>
          </a:xfrm>
          <a:solidFill>
            <a:schemeClr val="accent1"/>
          </a:solidFill>
        </p:grpSpPr>
        <p:sp>
          <p:nvSpPr>
            <p:cNvPr id="34" name="Rectangle 33"/>
            <p:cNvSpPr/>
            <p:nvPr/>
          </p:nvSpPr>
          <p:spPr>
            <a:xfrm>
              <a:off x="457199" y="1864424"/>
              <a:ext cx="1981200" cy="1183575"/>
            </a:xfrm>
            <a:prstGeom prst="rect">
              <a:avLst/>
            </a:prstGeom>
            <a:grpFill/>
            <a:ln w="57150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CLIENT</a:t>
              </a:r>
              <a:endParaRPr lang="en-US" sz="2800" dirty="0"/>
            </a:p>
          </p:txBody>
        </p:sp>
        <p:cxnSp>
          <p:nvCxnSpPr>
            <p:cNvPr id="44" name="Straight Arrow Connector 43"/>
            <p:cNvCxnSpPr>
              <a:stCxn id="34" idx="3"/>
              <a:endCxn id="33" idx="1"/>
            </p:cNvCxnSpPr>
            <p:nvPr/>
          </p:nvCxnSpPr>
          <p:spPr>
            <a:xfrm>
              <a:off x="2438399" y="2456212"/>
              <a:ext cx="4114801" cy="1175"/>
            </a:xfrm>
            <a:prstGeom prst="straightConnector1">
              <a:avLst/>
            </a:prstGeom>
            <a:grpFill/>
            <a:ln w="57150" cap="sq">
              <a:solidFill>
                <a:schemeClr val="bg1"/>
              </a:solidFill>
              <a:bevel/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/>
          <p:cNvCxnSpPr/>
          <p:nvPr/>
        </p:nvCxnSpPr>
        <p:spPr>
          <a:xfrm flipV="1">
            <a:off x="7467600" y="2783775"/>
            <a:ext cx="0" cy="492825"/>
          </a:xfrm>
          <a:prstGeom prst="straightConnector1">
            <a:avLst/>
          </a:prstGeom>
          <a:ln w="57150" cap="sq">
            <a:solidFill>
              <a:schemeClr val="bg1"/>
            </a:solidFill>
            <a:bevel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553200" y="3312225"/>
            <a:ext cx="1981200" cy="1066800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SERVER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696200" y="2819400"/>
            <a:ext cx="0" cy="457200"/>
          </a:xfrm>
          <a:prstGeom prst="straightConnector1">
            <a:avLst/>
          </a:prstGeom>
          <a:ln w="57150" cap="sq">
            <a:solidFill>
              <a:schemeClr val="bg1"/>
            </a:solidFill>
            <a:bevel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37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/>
          <p:cNvSpPr/>
          <p:nvPr/>
        </p:nvSpPr>
        <p:spPr>
          <a:xfrm>
            <a:off x="6819900" y="4299804"/>
            <a:ext cx="1926988" cy="1231900"/>
          </a:xfrm>
          <a:custGeom>
            <a:avLst/>
            <a:gdLst>
              <a:gd name="connsiteX0" fmla="*/ 15922 w 2138149"/>
              <a:gd name="connsiteY0" fmla="*/ 259307 h 1489880"/>
              <a:gd name="connsiteX1" fmla="*/ 220638 w 2138149"/>
              <a:gd name="connsiteY1" fmla="*/ 805217 h 1489880"/>
              <a:gd name="connsiteX2" fmla="*/ 711957 w 2138149"/>
              <a:gd name="connsiteY2" fmla="*/ 818865 h 1489880"/>
              <a:gd name="connsiteX3" fmla="*/ 903026 w 2138149"/>
              <a:gd name="connsiteY3" fmla="*/ 900752 h 1489880"/>
              <a:gd name="connsiteX4" fmla="*/ 1121390 w 2138149"/>
              <a:gd name="connsiteY4" fmla="*/ 1337480 h 1489880"/>
              <a:gd name="connsiteX5" fmla="*/ 1367050 w 2138149"/>
              <a:gd name="connsiteY5" fmla="*/ 1473958 h 1489880"/>
              <a:gd name="connsiteX6" fmla="*/ 1571766 w 2138149"/>
              <a:gd name="connsiteY6" fmla="*/ 1433014 h 1489880"/>
              <a:gd name="connsiteX7" fmla="*/ 1626357 w 2138149"/>
              <a:gd name="connsiteY7" fmla="*/ 1241946 h 1489880"/>
              <a:gd name="connsiteX8" fmla="*/ 1653653 w 2138149"/>
              <a:gd name="connsiteY8" fmla="*/ 900752 h 1489880"/>
              <a:gd name="connsiteX9" fmla="*/ 1912960 w 2138149"/>
              <a:gd name="connsiteY9" fmla="*/ 750626 h 1489880"/>
              <a:gd name="connsiteX10" fmla="*/ 2131325 w 2138149"/>
              <a:gd name="connsiteY10" fmla="*/ 464023 h 1489880"/>
              <a:gd name="connsiteX11" fmla="*/ 1953904 w 2138149"/>
              <a:gd name="connsiteY11" fmla="*/ 218364 h 1489880"/>
              <a:gd name="connsiteX12" fmla="*/ 1571766 w 2138149"/>
              <a:gd name="connsiteY12" fmla="*/ 191068 h 1489880"/>
              <a:gd name="connsiteX13" fmla="*/ 1257868 w 2138149"/>
              <a:gd name="connsiteY13" fmla="*/ 504966 h 1489880"/>
              <a:gd name="connsiteX14" fmla="*/ 1121390 w 2138149"/>
              <a:gd name="connsiteY14" fmla="*/ 709683 h 1489880"/>
              <a:gd name="connsiteX15" fmla="*/ 780196 w 2138149"/>
              <a:gd name="connsiteY15" fmla="*/ 764274 h 1489880"/>
              <a:gd name="connsiteX16" fmla="*/ 507241 w 2138149"/>
              <a:gd name="connsiteY16" fmla="*/ 150125 h 1489880"/>
              <a:gd name="connsiteX17" fmla="*/ 357116 w 2138149"/>
              <a:gd name="connsiteY17" fmla="*/ 40943 h 1489880"/>
              <a:gd name="connsiteX18" fmla="*/ 125104 w 2138149"/>
              <a:gd name="connsiteY18" fmla="*/ 40943 h 1489880"/>
              <a:gd name="connsiteX19" fmla="*/ 15922 w 2138149"/>
              <a:gd name="connsiteY19" fmla="*/ 259307 h 1489880"/>
              <a:gd name="connsiteX0" fmla="*/ 15922 w 2138149"/>
              <a:gd name="connsiteY0" fmla="*/ 259307 h 1489880"/>
              <a:gd name="connsiteX1" fmla="*/ 220638 w 2138149"/>
              <a:gd name="connsiteY1" fmla="*/ 805217 h 1489880"/>
              <a:gd name="connsiteX2" fmla="*/ 711957 w 2138149"/>
              <a:gd name="connsiteY2" fmla="*/ 818865 h 1489880"/>
              <a:gd name="connsiteX3" fmla="*/ 903026 w 2138149"/>
              <a:gd name="connsiteY3" fmla="*/ 900752 h 1489880"/>
              <a:gd name="connsiteX4" fmla="*/ 1121390 w 2138149"/>
              <a:gd name="connsiteY4" fmla="*/ 1337480 h 1489880"/>
              <a:gd name="connsiteX5" fmla="*/ 1367050 w 2138149"/>
              <a:gd name="connsiteY5" fmla="*/ 1473958 h 1489880"/>
              <a:gd name="connsiteX6" fmla="*/ 1626357 w 2138149"/>
              <a:gd name="connsiteY6" fmla="*/ 1241946 h 1489880"/>
              <a:gd name="connsiteX7" fmla="*/ 1653653 w 2138149"/>
              <a:gd name="connsiteY7" fmla="*/ 900752 h 1489880"/>
              <a:gd name="connsiteX8" fmla="*/ 1912960 w 2138149"/>
              <a:gd name="connsiteY8" fmla="*/ 750626 h 1489880"/>
              <a:gd name="connsiteX9" fmla="*/ 2131325 w 2138149"/>
              <a:gd name="connsiteY9" fmla="*/ 464023 h 1489880"/>
              <a:gd name="connsiteX10" fmla="*/ 1953904 w 2138149"/>
              <a:gd name="connsiteY10" fmla="*/ 218364 h 1489880"/>
              <a:gd name="connsiteX11" fmla="*/ 1571766 w 2138149"/>
              <a:gd name="connsiteY11" fmla="*/ 191068 h 1489880"/>
              <a:gd name="connsiteX12" fmla="*/ 1257868 w 2138149"/>
              <a:gd name="connsiteY12" fmla="*/ 504966 h 1489880"/>
              <a:gd name="connsiteX13" fmla="*/ 1121390 w 2138149"/>
              <a:gd name="connsiteY13" fmla="*/ 709683 h 1489880"/>
              <a:gd name="connsiteX14" fmla="*/ 780196 w 2138149"/>
              <a:gd name="connsiteY14" fmla="*/ 764274 h 1489880"/>
              <a:gd name="connsiteX15" fmla="*/ 507241 w 2138149"/>
              <a:gd name="connsiteY15" fmla="*/ 150125 h 1489880"/>
              <a:gd name="connsiteX16" fmla="*/ 357116 w 2138149"/>
              <a:gd name="connsiteY16" fmla="*/ 40943 h 1489880"/>
              <a:gd name="connsiteX17" fmla="*/ 125104 w 2138149"/>
              <a:gd name="connsiteY17" fmla="*/ 40943 h 1489880"/>
              <a:gd name="connsiteX18" fmla="*/ 15922 w 2138149"/>
              <a:gd name="connsiteY18" fmla="*/ 259307 h 1489880"/>
              <a:gd name="connsiteX0" fmla="*/ 15922 w 2138149"/>
              <a:gd name="connsiteY0" fmla="*/ 259307 h 1489880"/>
              <a:gd name="connsiteX1" fmla="*/ 220638 w 2138149"/>
              <a:gd name="connsiteY1" fmla="*/ 805217 h 1489880"/>
              <a:gd name="connsiteX2" fmla="*/ 711957 w 2138149"/>
              <a:gd name="connsiteY2" fmla="*/ 818865 h 1489880"/>
              <a:gd name="connsiteX3" fmla="*/ 903026 w 2138149"/>
              <a:gd name="connsiteY3" fmla="*/ 900752 h 1489880"/>
              <a:gd name="connsiteX4" fmla="*/ 1121390 w 2138149"/>
              <a:gd name="connsiteY4" fmla="*/ 1337480 h 1489880"/>
              <a:gd name="connsiteX5" fmla="*/ 1367050 w 2138149"/>
              <a:gd name="connsiteY5" fmla="*/ 1473958 h 1489880"/>
              <a:gd name="connsiteX6" fmla="*/ 1626357 w 2138149"/>
              <a:gd name="connsiteY6" fmla="*/ 1241946 h 1489880"/>
              <a:gd name="connsiteX7" fmla="*/ 1912960 w 2138149"/>
              <a:gd name="connsiteY7" fmla="*/ 750626 h 1489880"/>
              <a:gd name="connsiteX8" fmla="*/ 2131325 w 2138149"/>
              <a:gd name="connsiteY8" fmla="*/ 464023 h 1489880"/>
              <a:gd name="connsiteX9" fmla="*/ 1953904 w 2138149"/>
              <a:gd name="connsiteY9" fmla="*/ 218364 h 1489880"/>
              <a:gd name="connsiteX10" fmla="*/ 1571766 w 2138149"/>
              <a:gd name="connsiteY10" fmla="*/ 191068 h 1489880"/>
              <a:gd name="connsiteX11" fmla="*/ 1257868 w 2138149"/>
              <a:gd name="connsiteY11" fmla="*/ 504966 h 1489880"/>
              <a:gd name="connsiteX12" fmla="*/ 1121390 w 2138149"/>
              <a:gd name="connsiteY12" fmla="*/ 709683 h 1489880"/>
              <a:gd name="connsiteX13" fmla="*/ 780196 w 2138149"/>
              <a:gd name="connsiteY13" fmla="*/ 764274 h 1489880"/>
              <a:gd name="connsiteX14" fmla="*/ 507241 w 2138149"/>
              <a:gd name="connsiteY14" fmla="*/ 150125 h 1489880"/>
              <a:gd name="connsiteX15" fmla="*/ 357116 w 2138149"/>
              <a:gd name="connsiteY15" fmla="*/ 40943 h 1489880"/>
              <a:gd name="connsiteX16" fmla="*/ 125104 w 2138149"/>
              <a:gd name="connsiteY16" fmla="*/ 40943 h 1489880"/>
              <a:gd name="connsiteX17" fmla="*/ 15922 w 2138149"/>
              <a:gd name="connsiteY17" fmla="*/ 259307 h 1489880"/>
              <a:gd name="connsiteX0" fmla="*/ 15922 w 2010770"/>
              <a:gd name="connsiteY0" fmla="*/ 259307 h 1489880"/>
              <a:gd name="connsiteX1" fmla="*/ 220638 w 2010770"/>
              <a:gd name="connsiteY1" fmla="*/ 805217 h 1489880"/>
              <a:gd name="connsiteX2" fmla="*/ 711957 w 2010770"/>
              <a:gd name="connsiteY2" fmla="*/ 818865 h 1489880"/>
              <a:gd name="connsiteX3" fmla="*/ 903026 w 2010770"/>
              <a:gd name="connsiteY3" fmla="*/ 900752 h 1489880"/>
              <a:gd name="connsiteX4" fmla="*/ 1121390 w 2010770"/>
              <a:gd name="connsiteY4" fmla="*/ 1337480 h 1489880"/>
              <a:gd name="connsiteX5" fmla="*/ 1367050 w 2010770"/>
              <a:gd name="connsiteY5" fmla="*/ 1473958 h 1489880"/>
              <a:gd name="connsiteX6" fmla="*/ 1626357 w 2010770"/>
              <a:gd name="connsiteY6" fmla="*/ 1241946 h 1489880"/>
              <a:gd name="connsiteX7" fmla="*/ 1912960 w 2010770"/>
              <a:gd name="connsiteY7" fmla="*/ 750626 h 1489880"/>
              <a:gd name="connsiteX8" fmla="*/ 1953904 w 2010770"/>
              <a:gd name="connsiteY8" fmla="*/ 218364 h 1489880"/>
              <a:gd name="connsiteX9" fmla="*/ 1571766 w 2010770"/>
              <a:gd name="connsiteY9" fmla="*/ 191068 h 1489880"/>
              <a:gd name="connsiteX10" fmla="*/ 1257868 w 2010770"/>
              <a:gd name="connsiteY10" fmla="*/ 504966 h 1489880"/>
              <a:gd name="connsiteX11" fmla="*/ 1121390 w 2010770"/>
              <a:gd name="connsiteY11" fmla="*/ 709683 h 1489880"/>
              <a:gd name="connsiteX12" fmla="*/ 780196 w 2010770"/>
              <a:gd name="connsiteY12" fmla="*/ 764274 h 1489880"/>
              <a:gd name="connsiteX13" fmla="*/ 507241 w 2010770"/>
              <a:gd name="connsiteY13" fmla="*/ 150125 h 1489880"/>
              <a:gd name="connsiteX14" fmla="*/ 357116 w 2010770"/>
              <a:gd name="connsiteY14" fmla="*/ 40943 h 1489880"/>
              <a:gd name="connsiteX15" fmla="*/ 125104 w 2010770"/>
              <a:gd name="connsiteY15" fmla="*/ 40943 h 1489880"/>
              <a:gd name="connsiteX16" fmla="*/ 15922 w 2010770"/>
              <a:gd name="connsiteY16" fmla="*/ 259307 h 1489880"/>
              <a:gd name="connsiteX0" fmla="*/ 15922 w 1990298"/>
              <a:gd name="connsiteY0" fmla="*/ 259307 h 1489880"/>
              <a:gd name="connsiteX1" fmla="*/ 220638 w 1990298"/>
              <a:gd name="connsiteY1" fmla="*/ 805217 h 1489880"/>
              <a:gd name="connsiteX2" fmla="*/ 711957 w 1990298"/>
              <a:gd name="connsiteY2" fmla="*/ 818865 h 1489880"/>
              <a:gd name="connsiteX3" fmla="*/ 903026 w 1990298"/>
              <a:gd name="connsiteY3" fmla="*/ 900752 h 1489880"/>
              <a:gd name="connsiteX4" fmla="*/ 1121390 w 1990298"/>
              <a:gd name="connsiteY4" fmla="*/ 1337480 h 1489880"/>
              <a:gd name="connsiteX5" fmla="*/ 1367050 w 1990298"/>
              <a:gd name="connsiteY5" fmla="*/ 1473958 h 1489880"/>
              <a:gd name="connsiteX6" fmla="*/ 1626357 w 1990298"/>
              <a:gd name="connsiteY6" fmla="*/ 1241946 h 1489880"/>
              <a:gd name="connsiteX7" fmla="*/ 1912960 w 1990298"/>
              <a:gd name="connsiteY7" fmla="*/ 750626 h 1489880"/>
              <a:gd name="connsiteX8" fmla="*/ 1933432 w 1990298"/>
              <a:gd name="connsiteY8" fmla="*/ 285465 h 1489880"/>
              <a:gd name="connsiteX9" fmla="*/ 1571766 w 1990298"/>
              <a:gd name="connsiteY9" fmla="*/ 191068 h 1489880"/>
              <a:gd name="connsiteX10" fmla="*/ 1257868 w 1990298"/>
              <a:gd name="connsiteY10" fmla="*/ 504966 h 1489880"/>
              <a:gd name="connsiteX11" fmla="*/ 1121390 w 1990298"/>
              <a:gd name="connsiteY11" fmla="*/ 709683 h 1489880"/>
              <a:gd name="connsiteX12" fmla="*/ 780196 w 1990298"/>
              <a:gd name="connsiteY12" fmla="*/ 764274 h 1489880"/>
              <a:gd name="connsiteX13" fmla="*/ 507241 w 1990298"/>
              <a:gd name="connsiteY13" fmla="*/ 150125 h 1489880"/>
              <a:gd name="connsiteX14" fmla="*/ 357116 w 1990298"/>
              <a:gd name="connsiteY14" fmla="*/ 40943 h 1489880"/>
              <a:gd name="connsiteX15" fmla="*/ 125104 w 1990298"/>
              <a:gd name="connsiteY15" fmla="*/ 40943 h 1489880"/>
              <a:gd name="connsiteX16" fmla="*/ 15922 w 1990298"/>
              <a:gd name="connsiteY16" fmla="*/ 259307 h 1489880"/>
              <a:gd name="connsiteX0" fmla="*/ 15922 w 1990298"/>
              <a:gd name="connsiteY0" fmla="*/ 259307 h 1489880"/>
              <a:gd name="connsiteX1" fmla="*/ 220638 w 1990298"/>
              <a:gd name="connsiteY1" fmla="*/ 805217 h 1489880"/>
              <a:gd name="connsiteX2" fmla="*/ 711957 w 1990298"/>
              <a:gd name="connsiteY2" fmla="*/ 818865 h 1489880"/>
              <a:gd name="connsiteX3" fmla="*/ 903026 w 1990298"/>
              <a:gd name="connsiteY3" fmla="*/ 900752 h 1489880"/>
              <a:gd name="connsiteX4" fmla="*/ 1121390 w 1990298"/>
              <a:gd name="connsiteY4" fmla="*/ 1337480 h 1489880"/>
              <a:gd name="connsiteX5" fmla="*/ 1367050 w 1990298"/>
              <a:gd name="connsiteY5" fmla="*/ 1473958 h 1489880"/>
              <a:gd name="connsiteX6" fmla="*/ 1626357 w 1990298"/>
              <a:gd name="connsiteY6" fmla="*/ 1241946 h 1489880"/>
              <a:gd name="connsiteX7" fmla="*/ 1912960 w 1990298"/>
              <a:gd name="connsiteY7" fmla="*/ 750626 h 1489880"/>
              <a:gd name="connsiteX8" fmla="*/ 1933432 w 1990298"/>
              <a:gd name="connsiteY8" fmla="*/ 285465 h 1489880"/>
              <a:gd name="connsiteX9" fmla="*/ 1571766 w 1990298"/>
              <a:gd name="connsiteY9" fmla="*/ 191068 h 1489880"/>
              <a:gd name="connsiteX10" fmla="*/ 1323832 w 1990298"/>
              <a:gd name="connsiteY10" fmla="*/ 590265 h 1489880"/>
              <a:gd name="connsiteX11" fmla="*/ 1121390 w 1990298"/>
              <a:gd name="connsiteY11" fmla="*/ 709683 h 1489880"/>
              <a:gd name="connsiteX12" fmla="*/ 780196 w 1990298"/>
              <a:gd name="connsiteY12" fmla="*/ 764274 h 1489880"/>
              <a:gd name="connsiteX13" fmla="*/ 507241 w 1990298"/>
              <a:gd name="connsiteY13" fmla="*/ 150125 h 1489880"/>
              <a:gd name="connsiteX14" fmla="*/ 357116 w 1990298"/>
              <a:gd name="connsiteY14" fmla="*/ 40943 h 1489880"/>
              <a:gd name="connsiteX15" fmla="*/ 125104 w 1990298"/>
              <a:gd name="connsiteY15" fmla="*/ 40943 h 1489880"/>
              <a:gd name="connsiteX16" fmla="*/ 15922 w 1990298"/>
              <a:gd name="connsiteY16" fmla="*/ 259307 h 1489880"/>
              <a:gd name="connsiteX0" fmla="*/ 15922 w 1990298"/>
              <a:gd name="connsiteY0" fmla="*/ 259307 h 1489880"/>
              <a:gd name="connsiteX1" fmla="*/ 220638 w 1990298"/>
              <a:gd name="connsiteY1" fmla="*/ 805217 h 1489880"/>
              <a:gd name="connsiteX2" fmla="*/ 711957 w 1990298"/>
              <a:gd name="connsiteY2" fmla="*/ 818865 h 1489880"/>
              <a:gd name="connsiteX3" fmla="*/ 903026 w 1990298"/>
              <a:gd name="connsiteY3" fmla="*/ 900752 h 1489880"/>
              <a:gd name="connsiteX4" fmla="*/ 1121390 w 1990298"/>
              <a:gd name="connsiteY4" fmla="*/ 1337480 h 1489880"/>
              <a:gd name="connsiteX5" fmla="*/ 1367050 w 1990298"/>
              <a:gd name="connsiteY5" fmla="*/ 1473958 h 1489880"/>
              <a:gd name="connsiteX6" fmla="*/ 1626357 w 1990298"/>
              <a:gd name="connsiteY6" fmla="*/ 1241946 h 1489880"/>
              <a:gd name="connsiteX7" fmla="*/ 1912960 w 1990298"/>
              <a:gd name="connsiteY7" fmla="*/ 750626 h 1489880"/>
              <a:gd name="connsiteX8" fmla="*/ 1933432 w 1990298"/>
              <a:gd name="connsiteY8" fmla="*/ 285465 h 1489880"/>
              <a:gd name="connsiteX9" fmla="*/ 1571766 w 1990298"/>
              <a:gd name="connsiteY9" fmla="*/ 191068 h 1489880"/>
              <a:gd name="connsiteX10" fmla="*/ 1121390 w 1990298"/>
              <a:gd name="connsiteY10" fmla="*/ 709683 h 1489880"/>
              <a:gd name="connsiteX11" fmla="*/ 780196 w 1990298"/>
              <a:gd name="connsiteY11" fmla="*/ 764274 h 1489880"/>
              <a:gd name="connsiteX12" fmla="*/ 507241 w 1990298"/>
              <a:gd name="connsiteY12" fmla="*/ 150125 h 1489880"/>
              <a:gd name="connsiteX13" fmla="*/ 357116 w 1990298"/>
              <a:gd name="connsiteY13" fmla="*/ 40943 h 1489880"/>
              <a:gd name="connsiteX14" fmla="*/ 125104 w 1990298"/>
              <a:gd name="connsiteY14" fmla="*/ 40943 h 1489880"/>
              <a:gd name="connsiteX15" fmla="*/ 15922 w 1990298"/>
              <a:gd name="connsiteY15" fmla="*/ 259307 h 1489880"/>
              <a:gd name="connsiteX0" fmla="*/ 15922 w 1993520"/>
              <a:gd name="connsiteY0" fmla="*/ 259307 h 1489880"/>
              <a:gd name="connsiteX1" fmla="*/ 220638 w 1993520"/>
              <a:gd name="connsiteY1" fmla="*/ 805217 h 1489880"/>
              <a:gd name="connsiteX2" fmla="*/ 711957 w 1993520"/>
              <a:gd name="connsiteY2" fmla="*/ 818865 h 1489880"/>
              <a:gd name="connsiteX3" fmla="*/ 903026 w 1993520"/>
              <a:gd name="connsiteY3" fmla="*/ 900752 h 1489880"/>
              <a:gd name="connsiteX4" fmla="*/ 1121390 w 1993520"/>
              <a:gd name="connsiteY4" fmla="*/ 1337480 h 1489880"/>
              <a:gd name="connsiteX5" fmla="*/ 1367050 w 1993520"/>
              <a:gd name="connsiteY5" fmla="*/ 1473958 h 1489880"/>
              <a:gd name="connsiteX6" fmla="*/ 1626357 w 1993520"/>
              <a:gd name="connsiteY6" fmla="*/ 1241946 h 1489880"/>
              <a:gd name="connsiteX7" fmla="*/ 1912960 w 1993520"/>
              <a:gd name="connsiteY7" fmla="*/ 750626 h 1489880"/>
              <a:gd name="connsiteX8" fmla="*/ 1933432 w 1993520"/>
              <a:gd name="connsiteY8" fmla="*/ 285465 h 1489880"/>
              <a:gd name="connsiteX9" fmla="*/ 1552432 w 1993520"/>
              <a:gd name="connsiteY9" fmla="*/ 285465 h 1489880"/>
              <a:gd name="connsiteX10" fmla="*/ 1121390 w 1993520"/>
              <a:gd name="connsiteY10" fmla="*/ 709683 h 1489880"/>
              <a:gd name="connsiteX11" fmla="*/ 780196 w 1993520"/>
              <a:gd name="connsiteY11" fmla="*/ 764274 h 1489880"/>
              <a:gd name="connsiteX12" fmla="*/ 507241 w 1993520"/>
              <a:gd name="connsiteY12" fmla="*/ 150125 h 1489880"/>
              <a:gd name="connsiteX13" fmla="*/ 357116 w 1993520"/>
              <a:gd name="connsiteY13" fmla="*/ 40943 h 1489880"/>
              <a:gd name="connsiteX14" fmla="*/ 125104 w 1993520"/>
              <a:gd name="connsiteY14" fmla="*/ 40943 h 1489880"/>
              <a:gd name="connsiteX15" fmla="*/ 15922 w 1993520"/>
              <a:gd name="connsiteY15" fmla="*/ 259307 h 1489880"/>
              <a:gd name="connsiteX0" fmla="*/ 15922 w 1993520"/>
              <a:gd name="connsiteY0" fmla="*/ 259307 h 1489880"/>
              <a:gd name="connsiteX1" fmla="*/ 220638 w 1993520"/>
              <a:gd name="connsiteY1" fmla="*/ 805217 h 1489880"/>
              <a:gd name="connsiteX2" fmla="*/ 711957 w 1993520"/>
              <a:gd name="connsiteY2" fmla="*/ 818865 h 1489880"/>
              <a:gd name="connsiteX3" fmla="*/ 903026 w 1993520"/>
              <a:gd name="connsiteY3" fmla="*/ 900752 h 1489880"/>
              <a:gd name="connsiteX4" fmla="*/ 1121390 w 1993520"/>
              <a:gd name="connsiteY4" fmla="*/ 1337480 h 1489880"/>
              <a:gd name="connsiteX5" fmla="*/ 1367050 w 1993520"/>
              <a:gd name="connsiteY5" fmla="*/ 1473958 h 1489880"/>
              <a:gd name="connsiteX6" fmla="*/ 1626357 w 1993520"/>
              <a:gd name="connsiteY6" fmla="*/ 1241946 h 1489880"/>
              <a:gd name="connsiteX7" fmla="*/ 1912960 w 1993520"/>
              <a:gd name="connsiteY7" fmla="*/ 750626 h 1489880"/>
              <a:gd name="connsiteX8" fmla="*/ 1933432 w 1993520"/>
              <a:gd name="connsiteY8" fmla="*/ 285465 h 1489880"/>
              <a:gd name="connsiteX9" fmla="*/ 1552432 w 1993520"/>
              <a:gd name="connsiteY9" fmla="*/ 285465 h 1489880"/>
              <a:gd name="connsiteX10" fmla="*/ 1323832 w 1993520"/>
              <a:gd name="connsiteY10" fmla="*/ 818865 h 1489880"/>
              <a:gd name="connsiteX11" fmla="*/ 780196 w 1993520"/>
              <a:gd name="connsiteY11" fmla="*/ 764274 h 1489880"/>
              <a:gd name="connsiteX12" fmla="*/ 507241 w 1993520"/>
              <a:gd name="connsiteY12" fmla="*/ 150125 h 1489880"/>
              <a:gd name="connsiteX13" fmla="*/ 357116 w 1993520"/>
              <a:gd name="connsiteY13" fmla="*/ 40943 h 1489880"/>
              <a:gd name="connsiteX14" fmla="*/ 125104 w 1993520"/>
              <a:gd name="connsiteY14" fmla="*/ 40943 h 1489880"/>
              <a:gd name="connsiteX15" fmla="*/ 15922 w 1993520"/>
              <a:gd name="connsiteY15" fmla="*/ 259307 h 1489880"/>
              <a:gd name="connsiteX0" fmla="*/ 15922 w 1993520"/>
              <a:gd name="connsiteY0" fmla="*/ 259307 h 1489880"/>
              <a:gd name="connsiteX1" fmla="*/ 220638 w 1993520"/>
              <a:gd name="connsiteY1" fmla="*/ 805217 h 1489880"/>
              <a:gd name="connsiteX2" fmla="*/ 711957 w 1993520"/>
              <a:gd name="connsiteY2" fmla="*/ 818865 h 1489880"/>
              <a:gd name="connsiteX3" fmla="*/ 1121390 w 1993520"/>
              <a:gd name="connsiteY3" fmla="*/ 1337480 h 1489880"/>
              <a:gd name="connsiteX4" fmla="*/ 1367050 w 1993520"/>
              <a:gd name="connsiteY4" fmla="*/ 1473958 h 1489880"/>
              <a:gd name="connsiteX5" fmla="*/ 1626357 w 1993520"/>
              <a:gd name="connsiteY5" fmla="*/ 1241946 h 1489880"/>
              <a:gd name="connsiteX6" fmla="*/ 1912960 w 1993520"/>
              <a:gd name="connsiteY6" fmla="*/ 750626 h 1489880"/>
              <a:gd name="connsiteX7" fmla="*/ 1933432 w 1993520"/>
              <a:gd name="connsiteY7" fmla="*/ 285465 h 1489880"/>
              <a:gd name="connsiteX8" fmla="*/ 1552432 w 1993520"/>
              <a:gd name="connsiteY8" fmla="*/ 285465 h 1489880"/>
              <a:gd name="connsiteX9" fmla="*/ 1323832 w 1993520"/>
              <a:gd name="connsiteY9" fmla="*/ 818865 h 1489880"/>
              <a:gd name="connsiteX10" fmla="*/ 780196 w 1993520"/>
              <a:gd name="connsiteY10" fmla="*/ 764274 h 1489880"/>
              <a:gd name="connsiteX11" fmla="*/ 507241 w 1993520"/>
              <a:gd name="connsiteY11" fmla="*/ 150125 h 1489880"/>
              <a:gd name="connsiteX12" fmla="*/ 357116 w 1993520"/>
              <a:gd name="connsiteY12" fmla="*/ 40943 h 1489880"/>
              <a:gd name="connsiteX13" fmla="*/ 125104 w 1993520"/>
              <a:gd name="connsiteY13" fmla="*/ 40943 h 1489880"/>
              <a:gd name="connsiteX14" fmla="*/ 15922 w 1993520"/>
              <a:gd name="connsiteY14" fmla="*/ 259307 h 1489880"/>
              <a:gd name="connsiteX0" fmla="*/ 15922 w 1993520"/>
              <a:gd name="connsiteY0" fmla="*/ 259307 h 1489880"/>
              <a:gd name="connsiteX1" fmla="*/ 220638 w 1993520"/>
              <a:gd name="connsiteY1" fmla="*/ 805217 h 1489880"/>
              <a:gd name="connsiteX2" fmla="*/ 714232 w 1993520"/>
              <a:gd name="connsiteY2" fmla="*/ 895065 h 1489880"/>
              <a:gd name="connsiteX3" fmla="*/ 1121390 w 1993520"/>
              <a:gd name="connsiteY3" fmla="*/ 1337480 h 1489880"/>
              <a:gd name="connsiteX4" fmla="*/ 1367050 w 1993520"/>
              <a:gd name="connsiteY4" fmla="*/ 1473958 h 1489880"/>
              <a:gd name="connsiteX5" fmla="*/ 1626357 w 1993520"/>
              <a:gd name="connsiteY5" fmla="*/ 1241946 h 1489880"/>
              <a:gd name="connsiteX6" fmla="*/ 1912960 w 1993520"/>
              <a:gd name="connsiteY6" fmla="*/ 750626 h 1489880"/>
              <a:gd name="connsiteX7" fmla="*/ 1933432 w 1993520"/>
              <a:gd name="connsiteY7" fmla="*/ 285465 h 1489880"/>
              <a:gd name="connsiteX8" fmla="*/ 1552432 w 1993520"/>
              <a:gd name="connsiteY8" fmla="*/ 285465 h 1489880"/>
              <a:gd name="connsiteX9" fmla="*/ 1323832 w 1993520"/>
              <a:gd name="connsiteY9" fmla="*/ 818865 h 1489880"/>
              <a:gd name="connsiteX10" fmla="*/ 780196 w 1993520"/>
              <a:gd name="connsiteY10" fmla="*/ 764274 h 1489880"/>
              <a:gd name="connsiteX11" fmla="*/ 507241 w 1993520"/>
              <a:gd name="connsiteY11" fmla="*/ 150125 h 1489880"/>
              <a:gd name="connsiteX12" fmla="*/ 357116 w 1993520"/>
              <a:gd name="connsiteY12" fmla="*/ 40943 h 1489880"/>
              <a:gd name="connsiteX13" fmla="*/ 125104 w 1993520"/>
              <a:gd name="connsiteY13" fmla="*/ 40943 h 1489880"/>
              <a:gd name="connsiteX14" fmla="*/ 15922 w 1993520"/>
              <a:gd name="connsiteY14" fmla="*/ 259307 h 1489880"/>
              <a:gd name="connsiteX0" fmla="*/ 15922 w 1993520"/>
              <a:gd name="connsiteY0" fmla="*/ 259307 h 1489880"/>
              <a:gd name="connsiteX1" fmla="*/ 220638 w 1993520"/>
              <a:gd name="connsiteY1" fmla="*/ 805217 h 1489880"/>
              <a:gd name="connsiteX2" fmla="*/ 714232 w 1993520"/>
              <a:gd name="connsiteY2" fmla="*/ 895065 h 1489880"/>
              <a:gd name="connsiteX3" fmla="*/ 1121390 w 1993520"/>
              <a:gd name="connsiteY3" fmla="*/ 1337480 h 1489880"/>
              <a:gd name="connsiteX4" fmla="*/ 1367050 w 1993520"/>
              <a:gd name="connsiteY4" fmla="*/ 1473958 h 1489880"/>
              <a:gd name="connsiteX5" fmla="*/ 1626357 w 1993520"/>
              <a:gd name="connsiteY5" fmla="*/ 1241946 h 1489880"/>
              <a:gd name="connsiteX6" fmla="*/ 1912960 w 1993520"/>
              <a:gd name="connsiteY6" fmla="*/ 750626 h 1489880"/>
              <a:gd name="connsiteX7" fmla="*/ 1933432 w 1993520"/>
              <a:gd name="connsiteY7" fmla="*/ 285465 h 1489880"/>
              <a:gd name="connsiteX8" fmla="*/ 1552432 w 1993520"/>
              <a:gd name="connsiteY8" fmla="*/ 285465 h 1489880"/>
              <a:gd name="connsiteX9" fmla="*/ 1323832 w 1993520"/>
              <a:gd name="connsiteY9" fmla="*/ 818865 h 1489880"/>
              <a:gd name="connsiteX10" fmla="*/ 866632 w 1993520"/>
              <a:gd name="connsiteY10" fmla="*/ 742665 h 1489880"/>
              <a:gd name="connsiteX11" fmla="*/ 507241 w 1993520"/>
              <a:gd name="connsiteY11" fmla="*/ 150125 h 1489880"/>
              <a:gd name="connsiteX12" fmla="*/ 357116 w 1993520"/>
              <a:gd name="connsiteY12" fmla="*/ 40943 h 1489880"/>
              <a:gd name="connsiteX13" fmla="*/ 125104 w 1993520"/>
              <a:gd name="connsiteY13" fmla="*/ 40943 h 1489880"/>
              <a:gd name="connsiteX14" fmla="*/ 15922 w 1993520"/>
              <a:gd name="connsiteY14" fmla="*/ 259307 h 1489880"/>
              <a:gd name="connsiteX0" fmla="*/ 15922 w 1993520"/>
              <a:gd name="connsiteY0" fmla="*/ 236561 h 1467134"/>
              <a:gd name="connsiteX1" fmla="*/ 220638 w 1993520"/>
              <a:gd name="connsiteY1" fmla="*/ 782471 h 1467134"/>
              <a:gd name="connsiteX2" fmla="*/ 714232 w 1993520"/>
              <a:gd name="connsiteY2" fmla="*/ 872319 h 1467134"/>
              <a:gd name="connsiteX3" fmla="*/ 1121390 w 1993520"/>
              <a:gd name="connsiteY3" fmla="*/ 1314734 h 1467134"/>
              <a:gd name="connsiteX4" fmla="*/ 1367050 w 1993520"/>
              <a:gd name="connsiteY4" fmla="*/ 1451212 h 1467134"/>
              <a:gd name="connsiteX5" fmla="*/ 1626357 w 1993520"/>
              <a:gd name="connsiteY5" fmla="*/ 1219200 h 1467134"/>
              <a:gd name="connsiteX6" fmla="*/ 1912960 w 1993520"/>
              <a:gd name="connsiteY6" fmla="*/ 727880 h 1467134"/>
              <a:gd name="connsiteX7" fmla="*/ 1933432 w 1993520"/>
              <a:gd name="connsiteY7" fmla="*/ 262719 h 1467134"/>
              <a:gd name="connsiteX8" fmla="*/ 1552432 w 1993520"/>
              <a:gd name="connsiteY8" fmla="*/ 262719 h 1467134"/>
              <a:gd name="connsiteX9" fmla="*/ 1323832 w 1993520"/>
              <a:gd name="connsiteY9" fmla="*/ 796119 h 1467134"/>
              <a:gd name="connsiteX10" fmla="*/ 866632 w 1993520"/>
              <a:gd name="connsiteY10" fmla="*/ 719919 h 1467134"/>
              <a:gd name="connsiteX11" fmla="*/ 507241 w 1993520"/>
              <a:gd name="connsiteY11" fmla="*/ 127379 h 1467134"/>
              <a:gd name="connsiteX12" fmla="*/ 125104 w 1993520"/>
              <a:gd name="connsiteY12" fmla="*/ 18197 h 1467134"/>
              <a:gd name="connsiteX13" fmla="*/ 15922 w 1993520"/>
              <a:gd name="connsiteY13" fmla="*/ 236561 h 1467134"/>
              <a:gd name="connsiteX0" fmla="*/ 47767 w 2025365"/>
              <a:gd name="connsiteY0" fmla="*/ 189742 h 1420315"/>
              <a:gd name="connsiteX1" fmla="*/ 252483 w 2025365"/>
              <a:gd name="connsiteY1" fmla="*/ 735652 h 1420315"/>
              <a:gd name="connsiteX2" fmla="*/ 746077 w 2025365"/>
              <a:gd name="connsiteY2" fmla="*/ 825500 h 1420315"/>
              <a:gd name="connsiteX3" fmla="*/ 1153235 w 2025365"/>
              <a:gd name="connsiteY3" fmla="*/ 1267915 h 1420315"/>
              <a:gd name="connsiteX4" fmla="*/ 1398895 w 2025365"/>
              <a:gd name="connsiteY4" fmla="*/ 1404393 h 1420315"/>
              <a:gd name="connsiteX5" fmla="*/ 1658202 w 2025365"/>
              <a:gd name="connsiteY5" fmla="*/ 1172381 h 1420315"/>
              <a:gd name="connsiteX6" fmla="*/ 1944805 w 2025365"/>
              <a:gd name="connsiteY6" fmla="*/ 681061 h 1420315"/>
              <a:gd name="connsiteX7" fmla="*/ 1965277 w 2025365"/>
              <a:gd name="connsiteY7" fmla="*/ 215900 h 1420315"/>
              <a:gd name="connsiteX8" fmla="*/ 1584277 w 2025365"/>
              <a:gd name="connsiteY8" fmla="*/ 215900 h 1420315"/>
              <a:gd name="connsiteX9" fmla="*/ 1355677 w 2025365"/>
              <a:gd name="connsiteY9" fmla="*/ 749300 h 1420315"/>
              <a:gd name="connsiteX10" fmla="*/ 898477 w 2025365"/>
              <a:gd name="connsiteY10" fmla="*/ 673100 h 1420315"/>
              <a:gd name="connsiteX11" fmla="*/ 539086 w 2025365"/>
              <a:gd name="connsiteY11" fmla="*/ 80560 h 1420315"/>
              <a:gd name="connsiteX12" fmla="*/ 47767 w 2025365"/>
              <a:gd name="connsiteY12" fmla="*/ 189742 h 1420315"/>
              <a:gd name="connsiteX0" fmla="*/ 47767 w 1936654"/>
              <a:gd name="connsiteY0" fmla="*/ 211540 h 1415955"/>
              <a:gd name="connsiteX1" fmla="*/ 163772 w 1936654"/>
              <a:gd name="connsiteY1" fmla="*/ 731292 h 1415955"/>
              <a:gd name="connsiteX2" fmla="*/ 657366 w 1936654"/>
              <a:gd name="connsiteY2" fmla="*/ 821140 h 1415955"/>
              <a:gd name="connsiteX3" fmla="*/ 1064524 w 1936654"/>
              <a:gd name="connsiteY3" fmla="*/ 1263555 h 1415955"/>
              <a:gd name="connsiteX4" fmla="*/ 1310184 w 1936654"/>
              <a:gd name="connsiteY4" fmla="*/ 1400033 h 1415955"/>
              <a:gd name="connsiteX5" fmla="*/ 1569491 w 1936654"/>
              <a:gd name="connsiteY5" fmla="*/ 1168021 h 1415955"/>
              <a:gd name="connsiteX6" fmla="*/ 1856094 w 1936654"/>
              <a:gd name="connsiteY6" fmla="*/ 676701 h 1415955"/>
              <a:gd name="connsiteX7" fmla="*/ 1876566 w 1936654"/>
              <a:gd name="connsiteY7" fmla="*/ 211540 h 1415955"/>
              <a:gd name="connsiteX8" fmla="*/ 1495566 w 1936654"/>
              <a:gd name="connsiteY8" fmla="*/ 211540 h 1415955"/>
              <a:gd name="connsiteX9" fmla="*/ 1266966 w 1936654"/>
              <a:gd name="connsiteY9" fmla="*/ 744940 h 1415955"/>
              <a:gd name="connsiteX10" fmla="*/ 809766 w 1936654"/>
              <a:gd name="connsiteY10" fmla="*/ 668740 h 1415955"/>
              <a:gd name="connsiteX11" fmla="*/ 450375 w 1936654"/>
              <a:gd name="connsiteY11" fmla="*/ 76200 h 1415955"/>
              <a:gd name="connsiteX12" fmla="*/ 47767 w 1936654"/>
              <a:gd name="connsiteY12" fmla="*/ 211540 h 1415955"/>
              <a:gd name="connsiteX0" fmla="*/ 44166 w 1933053"/>
              <a:gd name="connsiteY0" fmla="*/ 88900 h 1293315"/>
              <a:gd name="connsiteX1" fmla="*/ 160171 w 1933053"/>
              <a:gd name="connsiteY1" fmla="*/ 608652 h 1293315"/>
              <a:gd name="connsiteX2" fmla="*/ 653765 w 1933053"/>
              <a:gd name="connsiteY2" fmla="*/ 698500 h 1293315"/>
              <a:gd name="connsiteX3" fmla="*/ 1060923 w 1933053"/>
              <a:gd name="connsiteY3" fmla="*/ 1140915 h 1293315"/>
              <a:gd name="connsiteX4" fmla="*/ 1306583 w 1933053"/>
              <a:gd name="connsiteY4" fmla="*/ 1277393 h 1293315"/>
              <a:gd name="connsiteX5" fmla="*/ 1565890 w 1933053"/>
              <a:gd name="connsiteY5" fmla="*/ 1045381 h 1293315"/>
              <a:gd name="connsiteX6" fmla="*/ 1852493 w 1933053"/>
              <a:gd name="connsiteY6" fmla="*/ 554061 h 1293315"/>
              <a:gd name="connsiteX7" fmla="*/ 1872965 w 1933053"/>
              <a:gd name="connsiteY7" fmla="*/ 88900 h 1293315"/>
              <a:gd name="connsiteX8" fmla="*/ 1491965 w 1933053"/>
              <a:gd name="connsiteY8" fmla="*/ 88900 h 1293315"/>
              <a:gd name="connsiteX9" fmla="*/ 1263365 w 1933053"/>
              <a:gd name="connsiteY9" fmla="*/ 622300 h 1293315"/>
              <a:gd name="connsiteX10" fmla="*/ 806165 w 1933053"/>
              <a:gd name="connsiteY10" fmla="*/ 546100 h 1293315"/>
              <a:gd name="connsiteX11" fmla="*/ 425165 w 1933053"/>
              <a:gd name="connsiteY11" fmla="*/ 88900 h 1293315"/>
              <a:gd name="connsiteX12" fmla="*/ 44166 w 1933053"/>
              <a:gd name="connsiteY12" fmla="*/ 88900 h 1293315"/>
              <a:gd name="connsiteX0" fmla="*/ 44166 w 1933054"/>
              <a:gd name="connsiteY0" fmla="*/ 165100 h 1293315"/>
              <a:gd name="connsiteX1" fmla="*/ 160172 w 1933054"/>
              <a:gd name="connsiteY1" fmla="*/ 608652 h 1293315"/>
              <a:gd name="connsiteX2" fmla="*/ 653766 w 1933054"/>
              <a:gd name="connsiteY2" fmla="*/ 698500 h 1293315"/>
              <a:gd name="connsiteX3" fmla="*/ 1060924 w 1933054"/>
              <a:gd name="connsiteY3" fmla="*/ 1140915 h 1293315"/>
              <a:gd name="connsiteX4" fmla="*/ 1306584 w 1933054"/>
              <a:gd name="connsiteY4" fmla="*/ 1277393 h 1293315"/>
              <a:gd name="connsiteX5" fmla="*/ 1565891 w 1933054"/>
              <a:gd name="connsiteY5" fmla="*/ 1045381 h 1293315"/>
              <a:gd name="connsiteX6" fmla="*/ 1852494 w 1933054"/>
              <a:gd name="connsiteY6" fmla="*/ 554061 h 1293315"/>
              <a:gd name="connsiteX7" fmla="*/ 1872966 w 1933054"/>
              <a:gd name="connsiteY7" fmla="*/ 88900 h 1293315"/>
              <a:gd name="connsiteX8" fmla="*/ 1491966 w 1933054"/>
              <a:gd name="connsiteY8" fmla="*/ 88900 h 1293315"/>
              <a:gd name="connsiteX9" fmla="*/ 1263366 w 1933054"/>
              <a:gd name="connsiteY9" fmla="*/ 622300 h 1293315"/>
              <a:gd name="connsiteX10" fmla="*/ 806166 w 1933054"/>
              <a:gd name="connsiteY10" fmla="*/ 546100 h 1293315"/>
              <a:gd name="connsiteX11" fmla="*/ 425166 w 1933054"/>
              <a:gd name="connsiteY11" fmla="*/ 88900 h 1293315"/>
              <a:gd name="connsiteX12" fmla="*/ 44166 w 1933054"/>
              <a:gd name="connsiteY12" fmla="*/ 165100 h 1293315"/>
              <a:gd name="connsiteX0" fmla="*/ 38100 w 1926988"/>
              <a:gd name="connsiteY0" fmla="*/ 165100 h 1293315"/>
              <a:gd name="connsiteX1" fmla="*/ 190500 w 1926988"/>
              <a:gd name="connsiteY1" fmla="*/ 622300 h 1293315"/>
              <a:gd name="connsiteX2" fmla="*/ 647700 w 1926988"/>
              <a:gd name="connsiteY2" fmla="*/ 698500 h 1293315"/>
              <a:gd name="connsiteX3" fmla="*/ 1054858 w 1926988"/>
              <a:gd name="connsiteY3" fmla="*/ 1140915 h 1293315"/>
              <a:gd name="connsiteX4" fmla="*/ 1300518 w 1926988"/>
              <a:gd name="connsiteY4" fmla="*/ 1277393 h 1293315"/>
              <a:gd name="connsiteX5" fmla="*/ 1559825 w 1926988"/>
              <a:gd name="connsiteY5" fmla="*/ 1045381 h 1293315"/>
              <a:gd name="connsiteX6" fmla="*/ 1846428 w 1926988"/>
              <a:gd name="connsiteY6" fmla="*/ 554061 h 1293315"/>
              <a:gd name="connsiteX7" fmla="*/ 1866900 w 1926988"/>
              <a:gd name="connsiteY7" fmla="*/ 88900 h 1293315"/>
              <a:gd name="connsiteX8" fmla="*/ 1485900 w 1926988"/>
              <a:gd name="connsiteY8" fmla="*/ 88900 h 1293315"/>
              <a:gd name="connsiteX9" fmla="*/ 1257300 w 1926988"/>
              <a:gd name="connsiteY9" fmla="*/ 622300 h 1293315"/>
              <a:gd name="connsiteX10" fmla="*/ 800100 w 1926988"/>
              <a:gd name="connsiteY10" fmla="*/ 546100 h 1293315"/>
              <a:gd name="connsiteX11" fmla="*/ 419100 w 1926988"/>
              <a:gd name="connsiteY11" fmla="*/ 88900 h 1293315"/>
              <a:gd name="connsiteX12" fmla="*/ 38100 w 1926988"/>
              <a:gd name="connsiteY12" fmla="*/ 165100 h 1293315"/>
              <a:gd name="connsiteX0" fmla="*/ 38100 w 1926988"/>
              <a:gd name="connsiteY0" fmla="*/ 165100 h 1293315"/>
              <a:gd name="connsiteX1" fmla="*/ 190500 w 1926988"/>
              <a:gd name="connsiteY1" fmla="*/ 622300 h 1293315"/>
              <a:gd name="connsiteX2" fmla="*/ 342900 w 1926988"/>
              <a:gd name="connsiteY2" fmla="*/ 1155700 h 1293315"/>
              <a:gd name="connsiteX3" fmla="*/ 1054858 w 1926988"/>
              <a:gd name="connsiteY3" fmla="*/ 1140915 h 1293315"/>
              <a:gd name="connsiteX4" fmla="*/ 1300518 w 1926988"/>
              <a:gd name="connsiteY4" fmla="*/ 1277393 h 1293315"/>
              <a:gd name="connsiteX5" fmla="*/ 1559825 w 1926988"/>
              <a:gd name="connsiteY5" fmla="*/ 1045381 h 1293315"/>
              <a:gd name="connsiteX6" fmla="*/ 1846428 w 1926988"/>
              <a:gd name="connsiteY6" fmla="*/ 554061 h 1293315"/>
              <a:gd name="connsiteX7" fmla="*/ 1866900 w 1926988"/>
              <a:gd name="connsiteY7" fmla="*/ 88900 h 1293315"/>
              <a:gd name="connsiteX8" fmla="*/ 1485900 w 1926988"/>
              <a:gd name="connsiteY8" fmla="*/ 88900 h 1293315"/>
              <a:gd name="connsiteX9" fmla="*/ 1257300 w 1926988"/>
              <a:gd name="connsiteY9" fmla="*/ 622300 h 1293315"/>
              <a:gd name="connsiteX10" fmla="*/ 800100 w 1926988"/>
              <a:gd name="connsiteY10" fmla="*/ 546100 h 1293315"/>
              <a:gd name="connsiteX11" fmla="*/ 419100 w 1926988"/>
              <a:gd name="connsiteY11" fmla="*/ 88900 h 1293315"/>
              <a:gd name="connsiteX12" fmla="*/ 38100 w 1926988"/>
              <a:gd name="connsiteY12" fmla="*/ 165100 h 1293315"/>
              <a:gd name="connsiteX0" fmla="*/ 38100 w 1926988"/>
              <a:gd name="connsiteY0" fmla="*/ 165100 h 1293315"/>
              <a:gd name="connsiteX1" fmla="*/ 190500 w 1926988"/>
              <a:gd name="connsiteY1" fmla="*/ 622300 h 1293315"/>
              <a:gd name="connsiteX2" fmla="*/ 342900 w 1926988"/>
              <a:gd name="connsiteY2" fmla="*/ 1155700 h 1293315"/>
              <a:gd name="connsiteX3" fmla="*/ 1054858 w 1926988"/>
              <a:gd name="connsiteY3" fmla="*/ 1140915 h 1293315"/>
              <a:gd name="connsiteX4" fmla="*/ 1300518 w 1926988"/>
              <a:gd name="connsiteY4" fmla="*/ 1277393 h 1293315"/>
              <a:gd name="connsiteX5" fmla="*/ 1559825 w 1926988"/>
              <a:gd name="connsiteY5" fmla="*/ 1045381 h 1293315"/>
              <a:gd name="connsiteX6" fmla="*/ 1846428 w 1926988"/>
              <a:gd name="connsiteY6" fmla="*/ 554061 h 1293315"/>
              <a:gd name="connsiteX7" fmla="*/ 1866900 w 1926988"/>
              <a:gd name="connsiteY7" fmla="*/ 88900 h 1293315"/>
              <a:gd name="connsiteX8" fmla="*/ 1485900 w 1926988"/>
              <a:gd name="connsiteY8" fmla="*/ 88900 h 1293315"/>
              <a:gd name="connsiteX9" fmla="*/ 1257300 w 1926988"/>
              <a:gd name="connsiteY9" fmla="*/ 622300 h 1293315"/>
              <a:gd name="connsiteX10" fmla="*/ 723900 w 1926988"/>
              <a:gd name="connsiteY10" fmla="*/ 698500 h 1293315"/>
              <a:gd name="connsiteX11" fmla="*/ 419100 w 1926988"/>
              <a:gd name="connsiteY11" fmla="*/ 88900 h 1293315"/>
              <a:gd name="connsiteX12" fmla="*/ 38100 w 1926988"/>
              <a:gd name="connsiteY12" fmla="*/ 165100 h 1293315"/>
              <a:gd name="connsiteX0" fmla="*/ 38100 w 1926988"/>
              <a:gd name="connsiteY0" fmla="*/ 165100 h 1283079"/>
              <a:gd name="connsiteX1" fmla="*/ 190500 w 1926988"/>
              <a:gd name="connsiteY1" fmla="*/ 622300 h 1283079"/>
              <a:gd name="connsiteX2" fmla="*/ 342900 w 1926988"/>
              <a:gd name="connsiteY2" fmla="*/ 1155700 h 1283079"/>
              <a:gd name="connsiteX3" fmla="*/ 876300 w 1926988"/>
              <a:gd name="connsiteY3" fmla="*/ 1079500 h 1283079"/>
              <a:gd name="connsiteX4" fmla="*/ 1300518 w 1926988"/>
              <a:gd name="connsiteY4" fmla="*/ 1277393 h 1283079"/>
              <a:gd name="connsiteX5" fmla="*/ 1559825 w 1926988"/>
              <a:gd name="connsiteY5" fmla="*/ 1045381 h 1283079"/>
              <a:gd name="connsiteX6" fmla="*/ 1846428 w 1926988"/>
              <a:gd name="connsiteY6" fmla="*/ 554061 h 1283079"/>
              <a:gd name="connsiteX7" fmla="*/ 1866900 w 1926988"/>
              <a:gd name="connsiteY7" fmla="*/ 88900 h 1283079"/>
              <a:gd name="connsiteX8" fmla="*/ 1485900 w 1926988"/>
              <a:gd name="connsiteY8" fmla="*/ 88900 h 1283079"/>
              <a:gd name="connsiteX9" fmla="*/ 1257300 w 1926988"/>
              <a:gd name="connsiteY9" fmla="*/ 622300 h 1283079"/>
              <a:gd name="connsiteX10" fmla="*/ 723900 w 1926988"/>
              <a:gd name="connsiteY10" fmla="*/ 698500 h 1283079"/>
              <a:gd name="connsiteX11" fmla="*/ 419100 w 1926988"/>
              <a:gd name="connsiteY11" fmla="*/ 88900 h 1283079"/>
              <a:gd name="connsiteX12" fmla="*/ 38100 w 1926988"/>
              <a:gd name="connsiteY12" fmla="*/ 165100 h 1283079"/>
              <a:gd name="connsiteX0" fmla="*/ 38100 w 1926988"/>
              <a:gd name="connsiteY0" fmla="*/ 165100 h 1231900"/>
              <a:gd name="connsiteX1" fmla="*/ 190500 w 1926988"/>
              <a:gd name="connsiteY1" fmla="*/ 622300 h 1231900"/>
              <a:gd name="connsiteX2" fmla="*/ 342900 w 1926988"/>
              <a:gd name="connsiteY2" fmla="*/ 1155700 h 1231900"/>
              <a:gd name="connsiteX3" fmla="*/ 876300 w 1926988"/>
              <a:gd name="connsiteY3" fmla="*/ 1079500 h 1231900"/>
              <a:gd name="connsiteX4" fmla="*/ 1257300 w 1926988"/>
              <a:gd name="connsiteY4" fmla="*/ 1155700 h 1231900"/>
              <a:gd name="connsiteX5" fmla="*/ 1559825 w 1926988"/>
              <a:gd name="connsiteY5" fmla="*/ 1045381 h 1231900"/>
              <a:gd name="connsiteX6" fmla="*/ 1846428 w 1926988"/>
              <a:gd name="connsiteY6" fmla="*/ 554061 h 1231900"/>
              <a:gd name="connsiteX7" fmla="*/ 1866900 w 1926988"/>
              <a:gd name="connsiteY7" fmla="*/ 88900 h 1231900"/>
              <a:gd name="connsiteX8" fmla="*/ 1485900 w 1926988"/>
              <a:gd name="connsiteY8" fmla="*/ 88900 h 1231900"/>
              <a:gd name="connsiteX9" fmla="*/ 1257300 w 1926988"/>
              <a:gd name="connsiteY9" fmla="*/ 622300 h 1231900"/>
              <a:gd name="connsiteX10" fmla="*/ 723900 w 1926988"/>
              <a:gd name="connsiteY10" fmla="*/ 698500 h 1231900"/>
              <a:gd name="connsiteX11" fmla="*/ 419100 w 1926988"/>
              <a:gd name="connsiteY11" fmla="*/ 88900 h 1231900"/>
              <a:gd name="connsiteX12" fmla="*/ 38100 w 1926988"/>
              <a:gd name="connsiteY12" fmla="*/ 165100 h 123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26988" h="1231900">
                <a:moveTo>
                  <a:pt x="38100" y="165100"/>
                </a:moveTo>
                <a:cubicBezTo>
                  <a:pt x="0" y="254000"/>
                  <a:pt x="139700" y="457200"/>
                  <a:pt x="190500" y="622300"/>
                </a:cubicBezTo>
                <a:cubicBezTo>
                  <a:pt x="241300" y="787400"/>
                  <a:pt x="228600" y="1079500"/>
                  <a:pt x="342900" y="1155700"/>
                </a:cubicBezTo>
                <a:cubicBezTo>
                  <a:pt x="457200" y="1231900"/>
                  <a:pt x="723900" y="1079500"/>
                  <a:pt x="876300" y="1079500"/>
                </a:cubicBezTo>
                <a:cubicBezTo>
                  <a:pt x="1028700" y="1079500"/>
                  <a:pt x="1143379" y="1161386"/>
                  <a:pt x="1257300" y="1155700"/>
                </a:cubicBezTo>
                <a:cubicBezTo>
                  <a:pt x="1371221" y="1150014"/>
                  <a:pt x="1461637" y="1145654"/>
                  <a:pt x="1559825" y="1045381"/>
                </a:cubicBezTo>
                <a:cubicBezTo>
                  <a:pt x="1658013" y="945108"/>
                  <a:pt x="1795249" y="713475"/>
                  <a:pt x="1846428" y="554061"/>
                </a:cubicBezTo>
                <a:cubicBezTo>
                  <a:pt x="1897607" y="394647"/>
                  <a:pt x="1926988" y="166427"/>
                  <a:pt x="1866900" y="88900"/>
                </a:cubicBezTo>
                <a:cubicBezTo>
                  <a:pt x="1806812" y="11373"/>
                  <a:pt x="1587500" y="0"/>
                  <a:pt x="1485900" y="88900"/>
                </a:cubicBezTo>
                <a:cubicBezTo>
                  <a:pt x="1384300" y="177800"/>
                  <a:pt x="1384300" y="520700"/>
                  <a:pt x="1257300" y="622300"/>
                </a:cubicBezTo>
                <a:cubicBezTo>
                  <a:pt x="1130300" y="723900"/>
                  <a:pt x="863600" y="787400"/>
                  <a:pt x="723900" y="698500"/>
                </a:cubicBezTo>
                <a:cubicBezTo>
                  <a:pt x="584200" y="609600"/>
                  <a:pt x="533400" y="177800"/>
                  <a:pt x="419100" y="88900"/>
                </a:cubicBezTo>
                <a:cubicBezTo>
                  <a:pt x="304800" y="0"/>
                  <a:pt x="76200" y="76200"/>
                  <a:pt x="38100" y="165100"/>
                </a:cubicBezTo>
                <a:close/>
              </a:path>
            </a:pathLst>
          </a:custGeom>
          <a:noFill/>
          <a:ln w="28575">
            <a:solidFill>
              <a:schemeClr val="accent5">
                <a:lumMod val="7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Freeform 52"/>
          <p:cNvSpPr/>
          <p:nvPr/>
        </p:nvSpPr>
        <p:spPr>
          <a:xfrm>
            <a:off x="6913728" y="1828800"/>
            <a:ext cx="1568356" cy="4592281"/>
          </a:xfrm>
          <a:custGeom>
            <a:avLst/>
            <a:gdLst>
              <a:gd name="connsiteX0" fmla="*/ 768824 w 1539923"/>
              <a:gd name="connsiteY0" fmla="*/ 222913 h 3919182"/>
              <a:gd name="connsiteX1" fmla="*/ 86436 w 1539923"/>
              <a:gd name="connsiteY1" fmla="*/ 195618 h 3919182"/>
              <a:gd name="connsiteX2" fmla="*/ 250209 w 1539923"/>
              <a:gd name="connsiteY2" fmla="*/ 1396621 h 3919182"/>
              <a:gd name="connsiteX3" fmla="*/ 782472 w 1539923"/>
              <a:gd name="connsiteY3" fmla="*/ 1614985 h 3919182"/>
              <a:gd name="connsiteX4" fmla="*/ 468573 w 1539923"/>
              <a:gd name="connsiteY4" fmla="*/ 1915236 h 3919182"/>
              <a:gd name="connsiteX5" fmla="*/ 168323 w 1539923"/>
              <a:gd name="connsiteY5" fmla="*/ 2529385 h 3919182"/>
              <a:gd name="connsiteX6" fmla="*/ 86436 w 1539923"/>
              <a:gd name="connsiteY6" fmla="*/ 2993409 h 3919182"/>
              <a:gd name="connsiteX7" fmla="*/ 564108 w 1539923"/>
              <a:gd name="connsiteY7" fmla="*/ 3784979 h 3919182"/>
              <a:gd name="connsiteX8" fmla="*/ 1069075 w 1539923"/>
              <a:gd name="connsiteY8" fmla="*/ 3798627 h 3919182"/>
              <a:gd name="connsiteX9" fmla="*/ 1096370 w 1539923"/>
              <a:gd name="connsiteY9" fmla="*/ 3361899 h 3919182"/>
              <a:gd name="connsiteX10" fmla="*/ 782472 w 1539923"/>
              <a:gd name="connsiteY10" fmla="*/ 2761397 h 3919182"/>
              <a:gd name="connsiteX11" fmla="*/ 741529 w 1539923"/>
              <a:gd name="connsiteY11" fmla="*/ 2502090 h 3919182"/>
              <a:gd name="connsiteX12" fmla="*/ 1028132 w 1539923"/>
              <a:gd name="connsiteY12" fmla="*/ 2270078 h 3919182"/>
              <a:gd name="connsiteX13" fmla="*/ 1423917 w 1539923"/>
              <a:gd name="connsiteY13" fmla="*/ 1751463 h 3919182"/>
              <a:gd name="connsiteX14" fmla="*/ 1533099 w 1539923"/>
              <a:gd name="connsiteY14" fmla="*/ 1232848 h 3919182"/>
              <a:gd name="connsiteX15" fmla="*/ 1382973 w 1539923"/>
              <a:gd name="connsiteY15" fmla="*/ 987188 h 3919182"/>
              <a:gd name="connsiteX16" fmla="*/ 864358 w 1539923"/>
              <a:gd name="connsiteY16" fmla="*/ 1041779 h 3919182"/>
              <a:gd name="connsiteX17" fmla="*/ 755176 w 1539923"/>
              <a:gd name="connsiteY17" fmla="*/ 809767 h 3919182"/>
              <a:gd name="connsiteX18" fmla="*/ 755176 w 1539923"/>
              <a:gd name="connsiteY18" fmla="*/ 550460 h 3919182"/>
              <a:gd name="connsiteX19" fmla="*/ 645994 w 1539923"/>
              <a:gd name="connsiteY19" fmla="*/ 168322 h 3919182"/>
              <a:gd name="connsiteX20" fmla="*/ 768824 w 1539923"/>
              <a:gd name="connsiteY20" fmla="*/ 222913 h 3919182"/>
              <a:gd name="connsiteX0" fmla="*/ 768824 w 1539923"/>
              <a:gd name="connsiteY0" fmla="*/ 222913 h 3919182"/>
              <a:gd name="connsiteX1" fmla="*/ 86436 w 1539923"/>
              <a:gd name="connsiteY1" fmla="*/ 195618 h 3919182"/>
              <a:gd name="connsiteX2" fmla="*/ 250209 w 1539923"/>
              <a:gd name="connsiteY2" fmla="*/ 1396621 h 3919182"/>
              <a:gd name="connsiteX3" fmla="*/ 782472 w 1539923"/>
              <a:gd name="connsiteY3" fmla="*/ 1614985 h 3919182"/>
              <a:gd name="connsiteX4" fmla="*/ 468573 w 1539923"/>
              <a:gd name="connsiteY4" fmla="*/ 1915236 h 3919182"/>
              <a:gd name="connsiteX5" fmla="*/ 168323 w 1539923"/>
              <a:gd name="connsiteY5" fmla="*/ 2529385 h 3919182"/>
              <a:gd name="connsiteX6" fmla="*/ 86436 w 1539923"/>
              <a:gd name="connsiteY6" fmla="*/ 2993409 h 3919182"/>
              <a:gd name="connsiteX7" fmla="*/ 564108 w 1539923"/>
              <a:gd name="connsiteY7" fmla="*/ 3784979 h 3919182"/>
              <a:gd name="connsiteX8" fmla="*/ 1069075 w 1539923"/>
              <a:gd name="connsiteY8" fmla="*/ 3798627 h 3919182"/>
              <a:gd name="connsiteX9" fmla="*/ 1096370 w 1539923"/>
              <a:gd name="connsiteY9" fmla="*/ 3361899 h 3919182"/>
              <a:gd name="connsiteX10" fmla="*/ 782472 w 1539923"/>
              <a:gd name="connsiteY10" fmla="*/ 2761397 h 3919182"/>
              <a:gd name="connsiteX11" fmla="*/ 741529 w 1539923"/>
              <a:gd name="connsiteY11" fmla="*/ 2502090 h 3919182"/>
              <a:gd name="connsiteX12" fmla="*/ 1028132 w 1539923"/>
              <a:gd name="connsiteY12" fmla="*/ 2270078 h 3919182"/>
              <a:gd name="connsiteX13" fmla="*/ 1423917 w 1539923"/>
              <a:gd name="connsiteY13" fmla="*/ 1751463 h 3919182"/>
              <a:gd name="connsiteX14" fmla="*/ 1533099 w 1539923"/>
              <a:gd name="connsiteY14" fmla="*/ 1232848 h 3919182"/>
              <a:gd name="connsiteX15" fmla="*/ 1382973 w 1539923"/>
              <a:gd name="connsiteY15" fmla="*/ 987188 h 3919182"/>
              <a:gd name="connsiteX16" fmla="*/ 864358 w 1539923"/>
              <a:gd name="connsiteY16" fmla="*/ 1041779 h 3919182"/>
              <a:gd name="connsiteX17" fmla="*/ 755176 w 1539923"/>
              <a:gd name="connsiteY17" fmla="*/ 809767 h 3919182"/>
              <a:gd name="connsiteX18" fmla="*/ 755176 w 1539923"/>
              <a:gd name="connsiteY18" fmla="*/ 550460 h 3919182"/>
              <a:gd name="connsiteX19" fmla="*/ 768824 w 1539923"/>
              <a:gd name="connsiteY19" fmla="*/ 222913 h 3919182"/>
              <a:gd name="connsiteX0" fmla="*/ 662675 w 1524759"/>
              <a:gd name="connsiteY0" fmla="*/ 212488 h 3921267"/>
              <a:gd name="connsiteX1" fmla="*/ 71272 w 1524759"/>
              <a:gd name="connsiteY1" fmla="*/ 197703 h 3921267"/>
              <a:gd name="connsiteX2" fmla="*/ 235045 w 1524759"/>
              <a:gd name="connsiteY2" fmla="*/ 1398706 h 3921267"/>
              <a:gd name="connsiteX3" fmla="*/ 767308 w 1524759"/>
              <a:gd name="connsiteY3" fmla="*/ 1617070 h 3921267"/>
              <a:gd name="connsiteX4" fmla="*/ 453409 w 1524759"/>
              <a:gd name="connsiteY4" fmla="*/ 1917321 h 3921267"/>
              <a:gd name="connsiteX5" fmla="*/ 153159 w 1524759"/>
              <a:gd name="connsiteY5" fmla="*/ 2531470 h 3921267"/>
              <a:gd name="connsiteX6" fmla="*/ 71272 w 1524759"/>
              <a:gd name="connsiteY6" fmla="*/ 2995494 h 3921267"/>
              <a:gd name="connsiteX7" fmla="*/ 548944 w 1524759"/>
              <a:gd name="connsiteY7" fmla="*/ 3787064 h 3921267"/>
              <a:gd name="connsiteX8" fmla="*/ 1053911 w 1524759"/>
              <a:gd name="connsiteY8" fmla="*/ 3800712 h 3921267"/>
              <a:gd name="connsiteX9" fmla="*/ 1081206 w 1524759"/>
              <a:gd name="connsiteY9" fmla="*/ 3363984 h 3921267"/>
              <a:gd name="connsiteX10" fmla="*/ 767308 w 1524759"/>
              <a:gd name="connsiteY10" fmla="*/ 2763482 h 3921267"/>
              <a:gd name="connsiteX11" fmla="*/ 726365 w 1524759"/>
              <a:gd name="connsiteY11" fmla="*/ 2504175 h 3921267"/>
              <a:gd name="connsiteX12" fmla="*/ 1012968 w 1524759"/>
              <a:gd name="connsiteY12" fmla="*/ 2272163 h 3921267"/>
              <a:gd name="connsiteX13" fmla="*/ 1408753 w 1524759"/>
              <a:gd name="connsiteY13" fmla="*/ 1753548 h 3921267"/>
              <a:gd name="connsiteX14" fmla="*/ 1517935 w 1524759"/>
              <a:gd name="connsiteY14" fmla="*/ 1234933 h 3921267"/>
              <a:gd name="connsiteX15" fmla="*/ 1367809 w 1524759"/>
              <a:gd name="connsiteY15" fmla="*/ 989273 h 3921267"/>
              <a:gd name="connsiteX16" fmla="*/ 849194 w 1524759"/>
              <a:gd name="connsiteY16" fmla="*/ 1043864 h 3921267"/>
              <a:gd name="connsiteX17" fmla="*/ 740012 w 1524759"/>
              <a:gd name="connsiteY17" fmla="*/ 811852 h 3921267"/>
              <a:gd name="connsiteX18" fmla="*/ 740012 w 1524759"/>
              <a:gd name="connsiteY18" fmla="*/ 552545 h 3921267"/>
              <a:gd name="connsiteX19" fmla="*/ 662675 w 1524759"/>
              <a:gd name="connsiteY19" fmla="*/ 212488 h 3921267"/>
              <a:gd name="connsiteX0" fmla="*/ 751575 w 1537459"/>
              <a:gd name="connsiteY0" fmla="*/ 59140 h 4453718"/>
              <a:gd name="connsiteX1" fmla="*/ 83972 w 1537459"/>
              <a:gd name="connsiteY1" fmla="*/ 730154 h 4453718"/>
              <a:gd name="connsiteX2" fmla="*/ 247745 w 1537459"/>
              <a:gd name="connsiteY2" fmla="*/ 1931157 h 4453718"/>
              <a:gd name="connsiteX3" fmla="*/ 780008 w 1537459"/>
              <a:gd name="connsiteY3" fmla="*/ 2149521 h 4453718"/>
              <a:gd name="connsiteX4" fmla="*/ 466109 w 1537459"/>
              <a:gd name="connsiteY4" fmla="*/ 2449772 h 4453718"/>
              <a:gd name="connsiteX5" fmla="*/ 165859 w 1537459"/>
              <a:gd name="connsiteY5" fmla="*/ 3063921 h 4453718"/>
              <a:gd name="connsiteX6" fmla="*/ 83972 w 1537459"/>
              <a:gd name="connsiteY6" fmla="*/ 3527945 h 4453718"/>
              <a:gd name="connsiteX7" fmla="*/ 561644 w 1537459"/>
              <a:gd name="connsiteY7" fmla="*/ 4319515 h 4453718"/>
              <a:gd name="connsiteX8" fmla="*/ 1066611 w 1537459"/>
              <a:gd name="connsiteY8" fmla="*/ 4333163 h 4453718"/>
              <a:gd name="connsiteX9" fmla="*/ 1093906 w 1537459"/>
              <a:gd name="connsiteY9" fmla="*/ 3896435 h 4453718"/>
              <a:gd name="connsiteX10" fmla="*/ 780008 w 1537459"/>
              <a:gd name="connsiteY10" fmla="*/ 3295933 h 4453718"/>
              <a:gd name="connsiteX11" fmla="*/ 739065 w 1537459"/>
              <a:gd name="connsiteY11" fmla="*/ 3036626 h 4453718"/>
              <a:gd name="connsiteX12" fmla="*/ 1025668 w 1537459"/>
              <a:gd name="connsiteY12" fmla="*/ 2804614 h 4453718"/>
              <a:gd name="connsiteX13" fmla="*/ 1421453 w 1537459"/>
              <a:gd name="connsiteY13" fmla="*/ 2285999 h 4453718"/>
              <a:gd name="connsiteX14" fmla="*/ 1530635 w 1537459"/>
              <a:gd name="connsiteY14" fmla="*/ 1767384 h 4453718"/>
              <a:gd name="connsiteX15" fmla="*/ 1380509 w 1537459"/>
              <a:gd name="connsiteY15" fmla="*/ 1521724 h 4453718"/>
              <a:gd name="connsiteX16" fmla="*/ 861894 w 1537459"/>
              <a:gd name="connsiteY16" fmla="*/ 1576315 h 4453718"/>
              <a:gd name="connsiteX17" fmla="*/ 752712 w 1537459"/>
              <a:gd name="connsiteY17" fmla="*/ 1344303 h 4453718"/>
              <a:gd name="connsiteX18" fmla="*/ 752712 w 1537459"/>
              <a:gd name="connsiteY18" fmla="*/ 1084996 h 4453718"/>
              <a:gd name="connsiteX19" fmla="*/ 751575 w 1537459"/>
              <a:gd name="connsiteY19" fmla="*/ 59140 h 4453718"/>
              <a:gd name="connsiteX0" fmla="*/ 733567 w 1519451"/>
              <a:gd name="connsiteY0" fmla="*/ 235803 h 4630381"/>
              <a:gd name="connsiteX1" fmla="*/ 123967 w 1519451"/>
              <a:gd name="connsiteY1" fmla="*/ 312003 h 4630381"/>
              <a:gd name="connsiteX2" fmla="*/ 229737 w 1519451"/>
              <a:gd name="connsiteY2" fmla="*/ 2107820 h 4630381"/>
              <a:gd name="connsiteX3" fmla="*/ 762000 w 1519451"/>
              <a:gd name="connsiteY3" fmla="*/ 2326184 h 4630381"/>
              <a:gd name="connsiteX4" fmla="*/ 448101 w 1519451"/>
              <a:gd name="connsiteY4" fmla="*/ 2626435 h 4630381"/>
              <a:gd name="connsiteX5" fmla="*/ 147851 w 1519451"/>
              <a:gd name="connsiteY5" fmla="*/ 3240584 h 4630381"/>
              <a:gd name="connsiteX6" fmla="*/ 65964 w 1519451"/>
              <a:gd name="connsiteY6" fmla="*/ 3704608 h 4630381"/>
              <a:gd name="connsiteX7" fmla="*/ 543636 w 1519451"/>
              <a:gd name="connsiteY7" fmla="*/ 4496178 h 4630381"/>
              <a:gd name="connsiteX8" fmla="*/ 1048603 w 1519451"/>
              <a:gd name="connsiteY8" fmla="*/ 4509826 h 4630381"/>
              <a:gd name="connsiteX9" fmla="*/ 1075898 w 1519451"/>
              <a:gd name="connsiteY9" fmla="*/ 4073098 h 4630381"/>
              <a:gd name="connsiteX10" fmla="*/ 762000 w 1519451"/>
              <a:gd name="connsiteY10" fmla="*/ 3472596 h 4630381"/>
              <a:gd name="connsiteX11" fmla="*/ 721057 w 1519451"/>
              <a:gd name="connsiteY11" fmla="*/ 3213289 h 4630381"/>
              <a:gd name="connsiteX12" fmla="*/ 1007660 w 1519451"/>
              <a:gd name="connsiteY12" fmla="*/ 2981277 h 4630381"/>
              <a:gd name="connsiteX13" fmla="*/ 1403445 w 1519451"/>
              <a:gd name="connsiteY13" fmla="*/ 2462662 h 4630381"/>
              <a:gd name="connsiteX14" fmla="*/ 1512627 w 1519451"/>
              <a:gd name="connsiteY14" fmla="*/ 1944047 h 4630381"/>
              <a:gd name="connsiteX15" fmla="*/ 1362501 w 1519451"/>
              <a:gd name="connsiteY15" fmla="*/ 1698387 h 4630381"/>
              <a:gd name="connsiteX16" fmla="*/ 843886 w 1519451"/>
              <a:gd name="connsiteY16" fmla="*/ 1752978 h 4630381"/>
              <a:gd name="connsiteX17" fmla="*/ 734704 w 1519451"/>
              <a:gd name="connsiteY17" fmla="*/ 1520966 h 4630381"/>
              <a:gd name="connsiteX18" fmla="*/ 734704 w 1519451"/>
              <a:gd name="connsiteY18" fmla="*/ 1261659 h 4630381"/>
              <a:gd name="connsiteX19" fmla="*/ 733567 w 1519451"/>
              <a:gd name="connsiteY19" fmla="*/ 235803 h 4630381"/>
              <a:gd name="connsiteX0" fmla="*/ 1226972 w 1555656"/>
              <a:gd name="connsiteY0" fmla="*/ 362804 h 4604981"/>
              <a:gd name="connsiteX1" fmla="*/ 160172 w 1555656"/>
              <a:gd name="connsiteY1" fmla="*/ 286603 h 4604981"/>
              <a:gd name="connsiteX2" fmla="*/ 265942 w 1555656"/>
              <a:gd name="connsiteY2" fmla="*/ 2082420 h 4604981"/>
              <a:gd name="connsiteX3" fmla="*/ 798205 w 1555656"/>
              <a:gd name="connsiteY3" fmla="*/ 2300784 h 4604981"/>
              <a:gd name="connsiteX4" fmla="*/ 484306 w 1555656"/>
              <a:gd name="connsiteY4" fmla="*/ 2601035 h 4604981"/>
              <a:gd name="connsiteX5" fmla="*/ 184056 w 1555656"/>
              <a:gd name="connsiteY5" fmla="*/ 3215184 h 4604981"/>
              <a:gd name="connsiteX6" fmla="*/ 102169 w 1555656"/>
              <a:gd name="connsiteY6" fmla="*/ 3679208 h 4604981"/>
              <a:gd name="connsiteX7" fmla="*/ 579841 w 1555656"/>
              <a:gd name="connsiteY7" fmla="*/ 4470778 h 4604981"/>
              <a:gd name="connsiteX8" fmla="*/ 1084808 w 1555656"/>
              <a:gd name="connsiteY8" fmla="*/ 4484426 h 4604981"/>
              <a:gd name="connsiteX9" fmla="*/ 1112103 w 1555656"/>
              <a:gd name="connsiteY9" fmla="*/ 4047698 h 4604981"/>
              <a:gd name="connsiteX10" fmla="*/ 798205 w 1555656"/>
              <a:gd name="connsiteY10" fmla="*/ 3447196 h 4604981"/>
              <a:gd name="connsiteX11" fmla="*/ 757262 w 1555656"/>
              <a:gd name="connsiteY11" fmla="*/ 3187889 h 4604981"/>
              <a:gd name="connsiteX12" fmla="*/ 1043865 w 1555656"/>
              <a:gd name="connsiteY12" fmla="*/ 2955877 h 4604981"/>
              <a:gd name="connsiteX13" fmla="*/ 1439650 w 1555656"/>
              <a:gd name="connsiteY13" fmla="*/ 2437262 h 4604981"/>
              <a:gd name="connsiteX14" fmla="*/ 1548832 w 1555656"/>
              <a:gd name="connsiteY14" fmla="*/ 1918647 h 4604981"/>
              <a:gd name="connsiteX15" fmla="*/ 1398706 w 1555656"/>
              <a:gd name="connsiteY15" fmla="*/ 1672987 h 4604981"/>
              <a:gd name="connsiteX16" fmla="*/ 880091 w 1555656"/>
              <a:gd name="connsiteY16" fmla="*/ 1727578 h 4604981"/>
              <a:gd name="connsiteX17" fmla="*/ 770909 w 1555656"/>
              <a:gd name="connsiteY17" fmla="*/ 1495566 h 4604981"/>
              <a:gd name="connsiteX18" fmla="*/ 770909 w 1555656"/>
              <a:gd name="connsiteY18" fmla="*/ 1236259 h 4604981"/>
              <a:gd name="connsiteX19" fmla="*/ 1226972 w 1555656"/>
              <a:gd name="connsiteY19" fmla="*/ 362804 h 4604981"/>
              <a:gd name="connsiteX0" fmla="*/ 1315872 w 1568356"/>
              <a:gd name="connsiteY0" fmla="*/ 426304 h 4592281"/>
              <a:gd name="connsiteX1" fmla="*/ 172872 w 1568356"/>
              <a:gd name="connsiteY1" fmla="*/ 273903 h 4592281"/>
              <a:gd name="connsiteX2" fmla="*/ 278642 w 1568356"/>
              <a:gd name="connsiteY2" fmla="*/ 2069720 h 4592281"/>
              <a:gd name="connsiteX3" fmla="*/ 810905 w 1568356"/>
              <a:gd name="connsiteY3" fmla="*/ 2288084 h 4592281"/>
              <a:gd name="connsiteX4" fmla="*/ 497006 w 1568356"/>
              <a:gd name="connsiteY4" fmla="*/ 2588335 h 4592281"/>
              <a:gd name="connsiteX5" fmla="*/ 196756 w 1568356"/>
              <a:gd name="connsiteY5" fmla="*/ 3202484 h 4592281"/>
              <a:gd name="connsiteX6" fmla="*/ 114869 w 1568356"/>
              <a:gd name="connsiteY6" fmla="*/ 3666508 h 4592281"/>
              <a:gd name="connsiteX7" fmla="*/ 592541 w 1568356"/>
              <a:gd name="connsiteY7" fmla="*/ 4458078 h 4592281"/>
              <a:gd name="connsiteX8" fmla="*/ 1097508 w 1568356"/>
              <a:gd name="connsiteY8" fmla="*/ 4471726 h 4592281"/>
              <a:gd name="connsiteX9" fmla="*/ 1124803 w 1568356"/>
              <a:gd name="connsiteY9" fmla="*/ 4034998 h 4592281"/>
              <a:gd name="connsiteX10" fmla="*/ 810905 w 1568356"/>
              <a:gd name="connsiteY10" fmla="*/ 3434496 h 4592281"/>
              <a:gd name="connsiteX11" fmla="*/ 769962 w 1568356"/>
              <a:gd name="connsiteY11" fmla="*/ 3175189 h 4592281"/>
              <a:gd name="connsiteX12" fmla="*/ 1056565 w 1568356"/>
              <a:gd name="connsiteY12" fmla="*/ 2943177 h 4592281"/>
              <a:gd name="connsiteX13" fmla="*/ 1452350 w 1568356"/>
              <a:gd name="connsiteY13" fmla="*/ 2424562 h 4592281"/>
              <a:gd name="connsiteX14" fmla="*/ 1561532 w 1568356"/>
              <a:gd name="connsiteY14" fmla="*/ 1905947 h 4592281"/>
              <a:gd name="connsiteX15" fmla="*/ 1411406 w 1568356"/>
              <a:gd name="connsiteY15" fmla="*/ 1660287 h 4592281"/>
              <a:gd name="connsiteX16" fmla="*/ 892791 w 1568356"/>
              <a:gd name="connsiteY16" fmla="*/ 1714878 h 4592281"/>
              <a:gd name="connsiteX17" fmla="*/ 783609 w 1568356"/>
              <a:gd name="connsiteY17" fmla="*/ 1482866 h 4592281"/>
              <a:gd name="connsiteX18" fmla="*/ 783609 w 1568356"/>
              <a:gd name="connsiteY18" fmla="*/ 1223559 h 4592281"/>
              <a:gd name="connsiteX19" fmla="*/ 1315872 w 1568356"/>
              <a:gd name="connsiteY19" fmla="*/ 426304 h 4592281"/>
              <a:gd name="connsiteX0" fmla="*/ 1315872 w 1568356"/>
              <a:gd name="connsiteY0" fmla="*/ 426304 h 4592281"/>
              <a:gd name="connsiteX1" fmla="*/ 172872 w 1568356"/>
              <a:gd name="connsiteY1" fmla="*/ 273903 h 4592281"/>
              <a:gd name="connsiteX2" fmla="*/ 278642 w 1568356"/>
              <a:gd name="connsiteY2" fmla="*/ 2069720 h 4592281"/>
              <a:gd name="connsiteX3" fmla="*/ 810905 w 1568356"/>
              <a:gd name="connsiteY3" fmla="*/ 2288084 h 4592281"/>
              <a:gd name="connsiteX4" fmla="*/ 497006 w 1568356"/>
              <a:gd name="connsiteY4" fmla="*/ 2588335 h 4592281"/>
              <a:gd name="connsiteX5" fmla="*/ 196756 w 1568356"/>
              <a:gd name="connsiteY5" fmla="*/ 3202484 h 4592281"/>
              <a:gd name="connsiteX6" fmla="*/ 114869 w 1568356"/>
              <a:gd name="connsiteY6" fmla="*/ 3666508 h 4592281"/>
              <a:gd name="connsiteX7" fmla="*/ 592541 w 1568356"/>
              <a:gd name="connsiteY7" fmla="*/ 4458078 h 4592281"/>
              <a:gd name="connsiteX8" fmla="*/ 1097508 w 1568356"/>
              <a:gd name="connsiteY8" fmla="*/ 4471726 h 4592281"/>
              <a:gd name="connsiteX9" fmla="*/ 1124803 w 1568356"/>
              <a:gd name="connsiteY9" fmla="*/ 4034998 h 4592281"/>
              <a:gd name="connsiteX10" fmla="*/ 810905 w 1568356"/>
              <a:gd name="connsiteY10" fmla="*/ 3434496 h 4592281"/>
              <a:gd name="connsiteX11" fmla="*/ 769962 w 1568356"/>
              <a:gd name="connsiteY11" fmla="*/ 3175189 h 4592281"/>
              <a:gd name="connsiteX12" fmla="*/ 1056565 w 1568356"/>
              <a:gd name="connsiteY12" fmla="*/ 2943177 h 4592281"/>
              <a:gd name="connsiteX13" fmla="*/ 1452350 w 1568356"/>
              <a:gd name="connsiteY13" fmla="*/ 2424562 h 4592281"/>
              <a:gd name="connsiteX14" fmla="*/ 1561532 w 1568356"/>
              <a:gd name="connsiteY14" fmla="*/ 1905947 h 4592281"/>
              <a:gd name="connsiteX15" fmla="*/ 1411406 w 1568356"/>
              <a:gd name="connsiteY15" fmla="*/ 1660287 h 4592281"/>
              <a:gd name="connsiteX16" fmla="*/ 892791 w 1568356"/>
              <a:gd name="connsiteY16" fmla="*/ 1714878 h 4592281"/>
              <a:gd name="connsiteX17" fmla="*/ 783609 w 1568356"/>
              <a:gd name="connsiteY17" fmla="*/ 1223559 h 4592281"/>
              <a:gd name="connsiteX18" fmla="*/ 1315872 w 1568356"/>
              <a:gd name="connsiteY18" fmla="*/ 426304 h 459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68356" h="4592281">
                <a:moveTo>
                  <a:pt x="1315872" y="426304"/>
                </a:moveTo>
                <a:cubicBezTo>
                  <a:pt x="1214082" y="268028"/>
                  <a:pt x="345744" y="0"/>
                  <a:pt x="172872" y="273903"/>
                </a:cubicBezTo>
                <a:cubicBezTo>
                  <a:pt x="0" y="547806"/>
                  <a:pt x="172303" y="1734023"/>
                  <a:pt x="278642" y="2069720"/>
                </a:cubicBezTo>
                <a:cubicBezTo>
                  <a:pt x="384981" y="2405417"/>
                  <a:pt x="774511" y="2201648"/>
                  <a:pt x="810905" y="2288084"/>
                </a:cubicBezTo>
                <a:cubicBezTo>
                  <a:pt x="847299" y="2374520"/>
                  <a:pt x="599364" y="2435935"/>
                  <a:pt x="497006" y="2588335"/>
                </a:cubicBezTo>
                <a:cubicBezTo>
                  <a:pt x="394648" y="2740735"/>
                  <a:pt x="260446" y="3022788"/>
                  <a:pt x="196756" y="3202484"/>
                </a:cubicBezTo>
                <a:cubicBezTo>
                  <a:pt x="133066" y="3382180"/>
                  <a:pt x="48905" y="3457242"/>
                  <a:pt x="114869" y="3666508"/>
                </a:cubicBezTo>
                <a:cubicBezTo>
                  <a:pt x="180833" y="3875774"/>
                  <a:pt x="428768" y="4323875"/>
                  <a:pt x="592541" y="4458078"/>
                </a:cubicBezTo>
                <a:cubicBezTo>
                  <a:pt x="756314" y="4592281"/>
                  <a:pt x="1008798" y="4542239"/>
                  <a:pt x="1097508" y="4471726"/>
                </a:cubicBezTo>
                <a:cubicBezTo>
                  <a:pt x="1186218" y="4401213"/>
                  <a:pt x="1172570" y="4207870"/>
                  <a:pt x="1124803" y="4034998"/>
                </a:cubicBezTo>
                <a:cubicBezTo>
                  <a:pt x="1077036" y="3862126"/>
                  <a:pt x="870045" y="3577797"/>
                  <a:pt x="810905" y="3434496"/>
                </a:cubicBezTo>
                <a:cubicBezTo>
                  <a:pt x="751765" y="3291195"/>
                  <a:pt x="729019" y="3257075"/>
                  <a:pt x="769962" y="3175189"/>
                </a:cubicBezTo>
                <a:cubicBezTo>
                  <a:pt x="810905" y="3093303"/>
                  <a:pt x="942834" y="3068282"/>
                  <a:pt x="1056565" y="2943177"/>
                </a:cubicBezTo>
                <a:cubicBezTo>
                  <a:pt x="1170296" y="2818072"/>
                  <a:pt x="1368189" y="2597434"/>
                  <a:pt x="1452350" y="2424562"/>
                </a:cubicBezTo>
                <a:cubicBezTo>
                  <a:pt x="1536511" y="2251690"/>
                  <a:pt x="1568356" y="2033326"/>
                  <a:pt x="1561532" y="1905947"/>
                </a:cubicBezTo>
                <a:cubicBezTo>
                  <a:pt x="1554708" y="1778568"/>
                  <a:pt x="1522863" y="1692132"/>
                  <a:pt x="1411406" y="1660287"/>
                </a:cubicBezTo>
                <a:cubicBezTo>
                  <a:pt x="1299949" y="1628442"/>
                  <a:pt x="997424" y="1787666"/>
                  <a:pt x="892791" y="1714878"/>
                </a:cubicBezTo>
                <a:cubicBezTo>
                  <a:pt x="788158" y="1642090"/>
                  <a:pt x="713096" y="1438321"/>
                  <a:pt x="783609" y="1223559"/>
                </a:cubicBezTo>
                <a:cubicBezTo>
                  <a:pt x="854122" y="1008797"/>
                  <a:pt x="1417662" y="584580"/>
                  <a:pt x="1315872" y="426304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" y="949656"/>
            <a:ext cx="6781800" cy="55092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Initialize:            </a:t>
            </a:r>
            <a:r>
              <a:rPr lang="en-US" sz="2400" b="1" dirty="0" smtClean="0">
                <a:latin typeface="Arial" pitchFamily="34" charset="0"/>
                <a:cs typeface="Arial" pitchFamily="34" charset="0"/>
                <a:sym typeface="Symbol"/>
              </a:rPr>
              <a:t>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While               &gt; </a:t>
            </a:r>
            <a:r>
              <a:rPr lang="en-US" sz="2400" b="1" i="1" dirty="0" smtClean="0">
                <a:latin typeface="Arial" pitchFamily="34" charset="0"/>
                <a:cs typeface="Arial" pitchFamily="34" charset="0"/>
              </a:rPr>
              <a:t>0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        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 </a:t>
            </a:r>
            <a:r>
              <a:rPr lang="en-US" sz="2400" i="1" dirty="0" smtClean="0">
                <a:latin typeface="Arial" pitchFamily="34" charset="0"/>
                <a:cs typeface="Arial" pitchFamily="34" charset="0"/>
                <a:sym typeface="Symbol"/>
              </a:rPr>
              <a:t>selectNode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(          )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with state </a:t>
            </a:r>
            <a:r>
              <a:rPr lang="en-US" dirty="0" smtClean="0">
                <a:latin typeface="Arial" pitchFamily="34" charset="0"/>
                <a:cs typeface="Arial" pitchFamily="34" charset="0"/>
                <a:sym typeface="Symbol"/>
              </a:rPr>
              <a:t> and path </a:t>
            </a:r>
            <a:endParaRPr lang="en-US" sz="2400" dirty="0" smtClean="0">
              <a:latin typeface="Arial" pitchFamily="34" charset="0"/>
              <a:cs typeface="Arial" pitchFamily="34" charset="0"/>
              <a:sym typeface="Symbol"/>
            </a:endParaRPr>
          </a:p>
          <a:p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   If </a:t>
            </a:r>
            <a:r>
              <a:rPr lang="en-US" sz="2400" b="1" dirty="0" smtClean="0">
                <a:latin typeface="Arial" pitchFamily="34" charset="0"/>
                <a:cs typeface="Arial" pitchFamily="34" charset="0"/>
                <a:sym typeface="Symbol"/>
              </a:rPr>
              <a:t>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.</a:t>
            </a:r>
            <a:r>
              <a:rPr lang="en-US" sz="2400" i="1" dirty="0" smtClean="0">
                <a:latin typeface="Arial" pitchFamily="34" charset="0"/>
                <a:cs typeface="Arial" pitchFamily="34" charset="0"/>
                <a:sym typeface="Symbol"/>
              </a:rPr>
              <a:t>nextInst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is not symbolic branch</a:t>
            </a:r>
          </a:p>
          <a:p>
            <a:pPr marL="0" lvl="1"/>
            <a:r>
              <a:rPr lang="en-US" sz="2400" i="1" dirty="0" smtClean="0">
                <a:latin typeface="Arial" pitchFamily="34" charset="0"/>
                <a:cs typeface="Arial" pitchFamily="34" charset="0"/>
                <a:sym typeface="Symbol"/>
              </a:rPr>
              <a:t>        </a:t>
            </a:r>
            <a:r>
              <a:rPr lang="en-US" sz="2400" b="1" dirty="0" smtClean="0">
                <a:latin typeface="Arial" pitchFamily="34" charset="0"/>
                <a:cs typeface="Arial" pitchFamily="34" charset="0"/>
                <a:sym typeface="Symbol"/>
              </a:rPr>
              <a:t>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 </a:t>
            </a:r>
            <a:r>
              <a:rPr lang="en-US" sz="2400" i="1" dirty="0" smtClean="0">
                <a:latin typeface="Arial" pitchFamily="34" charset="0"/>
                <a:cs typeface="Arial" pitchFamily="34" charset="0"/>
                <a:sym typeface="Symbol"/>
              </a:rPr>
              <a:t>execStep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(</a:t>
            </a:r>
            <a:r>
              <a:rPr lang="en-US" sz="2400" b="1" dirty="0" smtClean="0">
                <a:latin typeface="Arial" pitchFamily="34" charset="0"/>
                <a:cs typeface="Arial" pitchFamily="34" charset="0"/>
                <a:sym typeface="Symbol"/>
              </a:rPr>
              <a:t>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) </a:t>
            </a:r>
            <a:endParaRPr lang="en-US" sz="2400" b="1" dirty="0" smtClean="0">
              <a:latin typeface="Arial" pitchFamily="34" charset="0"/>
              <a:cs typeface="Arial" pitchFamily="34" charset="0"/>
              <a:sym typeface="Symbol"/>
            </a:endParaRPr>
          </a:p>
          <a:p>
            <a:pPr marL="0" lvl="1"/>
            <a:r>
              <a:rPr lang="en-US" sz="2400" b="1" dirty="0" smtClean="0">
                <a:latin typeface="Arial" pitchFamily="34" charset="0"/>
                <a:cs typeface="Arial" pitchFamily="34" charset="0"/>
                <a:sym typeface="Symbol"/>
              </a:rPr>
              <a:t>        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 </a:t>
            </a:r>
            <a:r>
              <a:rPr lang="en-US" sz="2400" b="1" dirty="0" smtClean="0">
                <a:latin typeface="Arial" pitchFamily="34" charset="0"/>
                <a:cs typeface="Arial" pitchFamily="34" charset="0"/>
                <a:sym typeface="Symbol"/>
              </a:rPr>
              <a:t>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 </a:t>
            </a:r>
            <a:r>
              <a:rPr lang="en-US" sz="2400" b="1" dirty="0" smtClean="0">
                <a:latin typeface="Arial" pitchFamily="34" charset="0"/>
                <a:cs typeface="Arial" pitchFamily="34" charset="0"/>
                <a:sym typeface="Symbol"/>
              </a:rPr>
              <a:t>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.</a:t>
            </a:r>
            <a:r>
              <a:rPr lang="en-US" sz="2400" i="1" dirty="0" smtClean="0">
                <a:latin typeface="Arial" pitchFamily="34" charset="0"/>
                <a:cs typeface="Arial" pitchFamily="34" charset="0"/>
                <a:sym typeface="Symbol"/>
              </a:rPr>
              <a:t>nextInst</a:t>
            </a:r>
          </a:p>
          <a:p>
            <a:pPr marL="0" lvl="1"/>
            <a:r>
              <a:rPr lang="en-US" sz="2400" i="1" dirty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i="1" dirty="0" smtClean="0">
                <a:latin typeface="Arial" pitchFamily="34" charset="0"/>
                <a:cs typeface="Arial" pitchFamily="34" charset="0"/>
                <a:sym typeface="Symbol"/>
              </a:rPr>
              <a:t>       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If </a:t>
            </a:r>
            <a:r>
              <a:rPr lang="en-US" sz="2400" b="1" dirty="0" smtClean="0">
                <a:latin typeface="Arial" pitchFamily="34" charset="0"/>
                <a:cs typeface="Arial" pitchFamily="34" charset="0"/>
                <a:sym typeface="Symbol"/>
              </a:rPr>
              <a:t>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((</a:t>
            </a:r>
            <a:r>
              <a:rPr lang="en-US" sz="2400" b="1" dirty="0" smtClean="0">
                <a:latin typeface="Arial" pitchFamily="34" charset="0"/>
                <a:cs typeface="Arial" pitchFamily="34" charset="0"/>
                <a:sym typeface="Symbol"/>
              </a:rPr>
              <a:t>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.constraints  msg</a:t>
            </a:r>
            <a:r>
              <a:rPr lang="en-US" sz="2400" baseline="-25000" dirty="0" smtClean="0">
                <a:latin typeface="Arial" pitchFamily="34" charset="0"/>
                <a:cs typeface="Arial" pitchFamily="34" charset="0"/>
                <a:sym typeface="Symbol"/>
              </a:rPr>
              <a:t>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)  </a:t>
            </a:r>
            <a:r>
              <a:rPr lang="en-US" sz="2400" b="1" dirty="0" smtClean="0">
                <a:latin typeface="Arial" pitchFamily="34" charset="0"/>
                <a:cs typeface="Arial" pitchFamily="34" charset="0"/>
                <a:sym typeface="Symbol"/>
              </a:rPr>
              <a:t>false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)</a:t>
            </a:r>
          </a:p>
          <a:p>
            <a:pPr marL="0" lvl="1"/>
            <a:r>
              <a:rPr lang="en-US" sz="2400" i="1" dirty="0" smtClean="0">
                <a:latin typeface="Arial" pitchFamily="34" charset="0"/>
                <a:cs typeface="Arial" pitchFamily="34" charset="0"/>
                <a:sym typeface="Symbol"/>
              </a:rPr>
              <a:t>             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                     </a:t>
            </a:r>
            <a:r>
              <a:rPr lang="en-US" sz="2400" b="1" dirty="0" smtClean="0">
                <a:latin typeface="Arial" pitchFamily="34" charset="0"/>
                <a:cs typeface="Arial" pitchFamily="34" charset="0"/>
                <a:sym typeface="Symbol"/>
              </a:rPr>
              <a:t>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</a:p>
          <a:p>
            <a:pPr marL="0" lvl="1"/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   Else</a:t>
            </a:r>
          </a:p>
          <a:p>
            <a:pPr marL="0" lvl="1"/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      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reate nodes     (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</a:t>
            </a:r>
            <a:r>
              <a:rPr lang="en-US" sz="2400" i="1" baseline="-25000" dirty="0" smtClean="0">
                <a:latin typeface="Arial" pitchFamily="34" charset="0"/>
                <a:cs typeface="Arial" pitchFamily="34" charset="0"/>
                <a:sym typeface="Symbol"/>
              </a:rPr>
              <a:t>0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, </a:t>
            </a:r>
            <a:r>
              <a:rPr lang="en-US" sz="2400" i="1" baseline="-25000" dirty="0" smtClean="0">
                <a:latin typeface="Arial" pitchFamily="34" charset="0"/>
                <a:cs typeface="Arial" pitchFamily="34" charset="0"/>
                <a:sym typeface="Symbol"/>
              </a:rPr>
              <a:t>0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) and    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</a:t>
            </a:r>
            <a:r>
              <a:rPr lang="en-US" sz="2400" i="1" baseline="-25000" dirty="0" smtClean="0">
                <a:latin typeface="Arial" pitchFamily="34" charset="0"/>
                <a:cs typeface="Arial" pitchFamily="34" charset="0"/>
                <a:sym typeface="Symbol"/>
              </a:rPr>
              <a:t>1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, </a:t>
            </a:r>
            <a:r>
              <a:rPr lang="en-US" sz="2400" i="1" baseline="-25000" dirty="0" smtClean="0">
                <a:latin typeface="Arial" pitchFamily="34" charset="0"/>
                <a:cs typeface="Arial" pitchFamily="34" charset="0"/>
                <a:sym typeface="Symbol"/>
              </a:rPr>
              <a:t>1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)</a:t>
            </a:r>
          </a:p>
          <a:p>
            <a:pPr marL="0" lvl="1"/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                                        </a:t>
            </a:r>
            <a:r>
              <a:rPr lang="en-US" sz="28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endParaRPr lang="en-US" sz="2400" dirty="0" smtClean="0">
              <a:latin typeface="Arial" pitchFamily="34" charset="0"/>
              <a:cs typeface="Arial" pitchFamily="34" charset="0"/>
              <a:sym typeface="Symbol"/>
            </a:endParaRPr>
          </a:p>
          <a:p>
            <a:pPr marL="0" lvl="1"/>
            <a:r>
              <a:rPr lang="en-US" sz="2400" dirty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  If     </a:t>
            </a:r>
            <a:r>
              <a:rPr lang="en-US" sz="28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endParaRPr lang="en-US" sz="3600" dirty="0" smtClean="0">
              <a:latin typeface="Arial" pitchFamily="34" charset="0"/>
              <a:cs typeface="Arial" pitchFamily="34" charset="0"/>
              <a:sym typeface="Symbol"/>
            </a:endParaRPr>
          </a:p>
          <a:p>
            <a:pPr marL="0" lvl="1"/>
            <a:r>
              <a:rPr lang="en-US" sz="2800" dirty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800" dirty="0" smtClean="0">
                <a:latin typeface="Arial" pitchFamily="34" charset="0"/>
                <a:cs typeface="Arial" pitchFamily="34" charset="0"/>
                <a:sym typeface="Symbol"/>
              </a:rPr>
              <a:t>  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   return </a:t>
            </a:r>
            <a:r>
              <a:rPr lang="en-US" sz="2400" b="1" dirty="0" smtClean="0">
                <a:latin typeface="Arial" pitchFamily="34" charset="0"/>
                <a:cs typeface="Arial" pitchFamily="34" charset="0"/>
                <a:sym typeface="Symbol"/>
              </a:rPr>
              <a:t></a:t>
            </a:r>
          </a:p>
          <a:p>
            <a:pPr marL="0" lvl="1"/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return</a:t>
            </a:r>
            <a:r>
              <a:rPr lang="en-US" sz="2800" b="1" dirty="0" smtClean="0">
                <a:latin typeface="Arial" pitchFamily="34" charset="0"/>
                <a:cs typeface="Arial" pitchFamily="34" charset="0"/>
                <a:sym typeface="Symbol"/>
              </a:rPr>
              <a:t> </a:t>
            </a:r>
            <a:endParaRPr lang="en-US" sz="2400" b="1" dirty="0" smtClean="0">
              <a:latin typeface="Arial" pitchFamily="34" charset="0"/>
              <a:cs typeface="Arial" pitchFamily="34" charset="0"/>
              <a:sym typeface="Symbol"/>
            </a:endParaRPr>
          </a:p>
        </p:txBody>
      </p:sp>
      <p:grpSp>
        <p:nvGrpSpPr>
          <p:cNvPr id="3" name="Group 103"/>
          <p:cNvGrpSpPr/>
          <p:nvPr/>
        </p:nvGrpSpPr>
        <p:grpSpPr>
          <a:xfrm>
            <a:off x="6553200" y="3685954"/>
            <a:ext cx="1684360" cy="436050"/>
            <a:chOff x="6553200" y="3685954"/>
            <a:chExt cx="1684360" cy="436050"/>
          </a:xfrm>
        </p:grpSpPr>
        <p:sp>
          <p:nvSpPr>
            <p:cNvPr id="32" name="Oval 31"/>
            <p:cNvSpPr/>
            <p:nvPr/>
          </p:nvSpPr>
          <p:spPr>
            <a:xfrm>
              <a:off x="7932760" y="3817204"/>
              <a:ext cx="304800" cy="304800"/>
            </a:xfrm>
            <a:prstGeom prst="ellipse">
              <a:avLst/>
            </a:prstGeom>
            <a:ln w="28575">
              <a:prstDash val="soli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1</a:t>
              </a:r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Straight Connector 28"/>
            <p:cNvCxnSpPr>
              <a:stCxn id="33" idx="5"/>
              <a:endCxn id="32" idx="1"/>
            </p:cNvCxnSpPr>
            <p:nvPr/>
          </p:nvCxnSpPr>
          <p:spPr>
            <a:xfrm>
              <a:off x="7502398" y="3685954"/>
              <a:ext cx="474999" cy="175887"/>
            </a:xfrm>
            <a:prstGeom prst="line">
              <a:avLst/>
            </a:prstGeom>
            <a:ln w="28575">
              <a:prstDash val="solid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0" name="Straight Connector 29"/>
            <p:cNvCxnSpPr>
              <a:stCxn id="33" idx="3"/>
              <a:endCxn id="31" idx="7"/>
            </p:cNvCxnSpPr>
            <p:nvPr/>
          </p:nvCxnSpPr>
          <p:spPr>
            <a:xfrm flipH="1">
              <a:off x="6813363" y="3685954"/>
              <a:ext cx="452928" cy="175887"/>
            </a:xfrm>
            <a:prstGeom prst="line">
              <a:avLst/>
            </a:prstGeom>
            <a:ln w="28575">
              <a:prstDash val="solid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6553200" y="3817204"/>
              <a:ext cx="304800" cy="304800"/>
            </a:xfrm>
            <a:prstGeom prst="ellipse">
              <a:avLst/>
            </a:prstGeom>
            <a:ln w="28575">
              <a:prstDash val="soli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0</a:t>
              </a:r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" name="Group 101"/>
          <p:cNvGrpSpPr/>
          <p:nvPr/>
        </p:nvGrpSpPr>
        <p:grpSpPr>
          <a:xfrm>
            <a:off x="7221566" y="3122409"/>
            <a:ext cx="304800" cy="580495"/>
            <a:chOff x="7221566" y="3122409"/>
            <a:chExt cx="304800" cy="580495"/>
          </a:xfrm>
        </p:grpSpPr>
        <p:cxnSp>
          <p:nvCxnSpPr>
            <p:cNvPr id="26" name="Straight Connector 25"/>
            <p:cNvCxnSpPr>
              <a:stCxn id="25" idx="4"/>
              <a:endCxn id="27" idx="0"/>
            </p:cNvCxnSpPr>
            <p:nvPr/>
          </p:nvCxnSpPr>
          <p:spPr>
            <a:xfrm flipH="1">
              <a:off x="7373966" y="3122409"/>
              <a:ext cx="1" cy="275695"/>
            </a:xfrm>
            <a:prstGeom prst="line">
              <a:avLst/>
            </a:prstGeom>
            <a:ln w="28575">
              <a:prstDash val="solid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7221566" y="3398104"/>
              <a:ext cx="304800" cy="304800"/>
            </a:xfrm>
            <a:prstGeom prst="ellipse">
              <a:avLst/>
            </a:prstGeom>
            <a:ln w="28575">
              <a:prstDash val="soli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3" name="Oval 32"/>
          <p:cNvSpPr/>
          <p:nvPr/>
        </p:nvSpPr>
        <p:spPr>
          <a:xfrm>
            <a:off x="7217392" y="3400948"/>
            <a:ext cx="333905" cy="33390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Verification Algorithm</a:t>
            </a:r>
            <a:endParaRPr lang="en-US" dirty="0"/>
          </a:p>
        </p:txBody>
      </p:sp>
      <p:graphicFrame>
        <p:nvGraphicFramePr>
          <p:cNvPr id="19" name="Object 2"/>
          <p:cNvGraphicFramePr>
            <a:graphicFrameLocks noChangeAspect="1"/>
          </p:cNvGraphicFramePr>
          <p:nvPr/>
        </p:nvGraphicFramePr>
        <p:xfrm>
          <a:off x="7162800" y="2026504"/>
          <a:ext cx="914400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name="Equation" r:id="rId4" imgW="304668" imgH="228501" progId="Equation.3">
                  <p:embed/>
                </p:oleObj>
              </mc:Choice>
              <mc:Fallback>
                <p:oleObj name="Equation" r:id="rId4" imgW="304668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2026504"/>
                        <a:ext cx="914400" cy="592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789760" y="1043226"/>
            <a:ext cx="2286000" cy="861774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lvl="1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Net I/O Node</a:t>
            </a:r>
          </a:p>
          <a:p>
            <a:pPr lvl="1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Invalid Node</a:t>
            </a:r>
          </a:p>
          <a:p>
            <a:pPr lvl="1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Live Node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dirty="0" smtClean="0">
                <a:latin typeface="Arial" pitchFamily="34" charset="0"/>
                <a:cs typeface="Arial" pitchFamily="34" charset="0"/>
                <a:sym typeface="Symbol"/>
              </a:rPr>
              <a:t>,)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970967" y="1119424"/>
            <a:ext cx="218441" cy="211159"/>
          </a:xfrm>
          <a:prstGeom prst="ellipse">
            <a:avLst/>
          </a:prstGeom>
          <a:ln/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950200" y="1353966"/>
            <a:ext cx="241245" cy="233203"/>
          </a:xfrm>
          <a:prstGeom prst="ellipse">
            <a:avLst/>
          </a:prstGeom>
          <a:ln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950200" y="1613219"/>
            <a:ext cx="241245" cy="233203"/>
          </a:xfrm>
          <a:prstGeom prst="ellipse">
            <a:avLst/>
          </a:prstGeom>
          <a:ln/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110"/>
          <p:cNvGrpSpPr/>
          <p:nvPr/>
        </p:nvGrpSpPr>
        <p:grpSpPr>
          <a:xfrm>
            <a:off x="6440323" y="2483704"/>
            <a:ext cx="1100596" cy="638705"/>
            <a:chOff x="6440323" y="2483704"/>
            <a:chExt cx="1100596" cy="638705"/>
          </a:xfrm>
        </p:grpSpPr>
        <p:grpSp>
          <p:nvGrpSpPr>
            <p:cNvPr id="10" name="Group 109"/>
            <p:cNvGrpSpPr/>
            <p:nvPr/>
          </p:nvGrpSpPr>
          <p:grpSpPr>
            <a:xfrm>
              <a:off x="7207014" y="2483704"/>
              <a:ext cx="333905" cy="638705"/>
              <a:chOff x="7207014" y="2483704"/>
              <a:chExt cx="333905" cy="638705"/>
            </a:xfrm>
          </p:grpSpPr>
          <p:cxnSp>
            <p:nvCxnSpPr>
              <p:cNvPr id="20" name="Straight Connector 19"/>
              <p:cNvCxnSpPr>
                <a:stCxn id="25" idx="0"/>
              </p:cNvCxnSpPr>
              <p:nvPr/>
            </p:nvCxnSpPr>
            <p:spPr>
              <a:xfrm flipH="1" flipV="1">
                <a:off x="7373966" y="2483704"/>
                <a:ext cx="1" cy="304800"/>
              </a:xfrm>
              <a:prstGeom prst="line">
                <a:avLst/>
              </a:prstGeom>
              <a:ln w="28575">
                <a:prstDash val="soli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7207014" y="2788504"/>
                <a:ext cx="333905" cy="333905"/>
              </a:xfrm>
              <a:prstGeom prst="ellipse">
                <a:avLst/>
              </a:prstGeom>
              <a:ln w="28575">
                <a:prstDash val="solid"/>
              </a:ln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aphicFrame>
          <p:nvGraphicFramePr>
            <p:cNvPr id="28" name="Object 7"/>
            <p:cNvGraphicFramePr>
              <a:graphicFrameLocks noChangeAspect="1"/>
            </p:cNvGraphicFramePr>
            <p:nvPr/>
          </p:nvGraphicFramePr>
          <p:xfrm>
            <a:off x="6440323" y="2745642"/>
            <a:ext cx="717550" cy="34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4" name="Equation" r:id="rId6" imgW="431613" imgH="228501" progId="Equation.3">
                    <p:embed/>
                  </p:oleObj>
                </mc:Choice>
                <mc:Fallback>
                  <p:oleObj name="Equation" r:id="rId6" imgW="431613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40323" y="2745642"/>
                          <a:ext cx="717550" cy="3476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104"/>
          <p:cNvGrpSpPr/>
          <p:nvPr/>
        </p:nvGrpSpPr>
        <p:grpSpPr>
          <a:xfrm>
            <a:off x="6172200" y="3792752"/>
            <a:ext cx="1063384" cy="963304"/>
            <a:chOff x="6172200" y="3792752"/>
            <a:chExt cx="1063384" cy="963304"/>
          </a:xfrm>
        </p:grpSpPr>
        <p:sp>
          <p:nvSpPr>
            <p:cNvPr id="36" name="Oval 35"/>
            <p:cNvSpPr/>
            <p:nvPr/>
          </p:nvSpPr>
          <p:spPr>
            <a:xfrm>
              <a:off x="6172200" y="4447276"/>
              <a:ext cx="304800" cy="304800"/>
            </a:xfrm>
            <a:prstGeom prst="ellipse">
              <a:avLst/>
            </a:prstGeom>
            <a:ln w="28575">
              <a:prstDash val="soli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0</a:t>
              </a:r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539552" y="3792752"/>
              <a:ext cx="333905" cy="3339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oli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4" name="Straight Connector 33"/>
            <p:cNvCxnSpPr>
              <a:stCxn id="38" idx="5"/>
              <a:endCxn id="37" idx="1"/>
            </p:cNvCxnSpPr>
            <p:nvPr/>
          </p:nvCxnSpPr>
          <p:spPr>
            <a:xfrm>
              <a:off x="6824558" y="4077758"/>
              <a:ext cx="150863" cy="418135"/>
            </a:xfrm>
            <a:prstGeom prst="line">
              <a:avLst/>
            </a:prstGeom>
            <a:ln w="28575">
              <a:prstDash val="solid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5" name="Straight Connector 34"/>
            <p:cNvCxnSpPr>
              <a:stCxn id="38" idx="3"/>
              <a:endCxn id="36" idx="7"/>
            </p:cNvCxnSpPr>
            <p:nvPr/>
          </p:nvCxnSpPr>
          <p:spPr>
            <a:xfrm flipH="1">
              <a:off x="6432363" y="4077758"/>
              <a:ext cx="156088" cy="414155"/>
            </a:xfrm>
            <a:prstGeom prst="line">
              <a:avLst/>
            </a:prstGeom>
            <a:ln w="28575">
              <a:prstDash val="solid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6930784" y="4451256"/>
              <a:ext cx="304800" cy="304800"/>
            </a:xfrm>
            <a:prstGeom prst="ellipse">
              <a:avLst/>
            </a:prstGeom>
            <a:ln w="28575">
              <a:prstDash val="soli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1</a:t>
              </a:r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9" name="Oval 38"/>
          <p:cNvSpPr/>
          <p:nvPr/>
        </p:nvSpPr>
        <p:spPr>
          <a:xfrm>
            <a:off x="6172200" y="4446896"/>
            <a:ext cx="310896" cy="310896"/>
          </a:xfrm>
          <a:prstGeom prst="ellipse">
            <a:avLst/>
          </a:prstGeom>
          <a:ln w="28575"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" name="Group 105"/>
          <p:cNvGrpSpPr/>
          <p:nvPr/>
        </p:nvGrpSpPr>
        <p:grpSpPr>
          <a:xfrm>
            <a:off x="7547216" y="3792752"/>
            <a:ext cx="1063384" cy="953636"/>
            <a:chOff x="7547216" y="3792752"/>
            <a:chExt cx="1063384" cy="953636"/>
          </a:xfrm>
        </p:grpSpPr>
        <p:sp>
          <p:nvSpPr>
            <p:cNvPr id="42" name="Oval 41"/>
            <p:cNvSpPr/>
            <p:nvPr/>
          </p:nvSpPr>
          <p:spPr>
            <a:xfrm>
              <a:off x="7547216" y="4437608"/>
              <a:ext cx="304800" cy="304800"/>
            </a:xfrm>
            <a:prstGeom prst="ellipse">
              <a:avLst/>
            </a:prstGeom>
            <a:ln w="28575">
              <a:prstDash val="soli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0</a:t>
              </a:r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932760" y="3792752"/>
              <a:ext cx="333905" cy="3339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oli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0" name="Straight Connector 39"/>
            <p:cNvCxnSpPr>
              <a:stCxn id="44" idx="5"/>
              <a:endCxn id="43" idx="1"/>
            </p:cNvCxnSpPr>
            <p:nvPr/>
          </p:nvCxnSpPr>
          <p:spPr>
            <a:xfrm>
              <a:off x="8217766" y="4077758"/>
              <a:ext cx="132671" cy="408467"/>
            </a:xfrm>
            <a:prstGeom prst="line">
              <a:avLst/>
            </a:prstGeom>
            <a:ln w="28575">
              <a:prstDash val="solid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Connector 40"/>
            <p:cNvCxnSpPr>
              <a:stCxn id="44" idx="3"/>
              <a:endCxn id="42" idx="7"/>
            </p:cNvCxnSpPr>
            <p:nvPr/>
          </p:nvCxnSpPr>
          <p:spPr>
            <a:xfrm flipH="1">
              <a:off x="7807379" y="4077758"/>
              <a:ext cx="174280" cy="404487"/>
            </a:xfrm>
            <a:prstGeom prst="line">
              <a:avLst/>
            </a:prstGeom>
            <a:ln w="28575">
              <a:prstDash val="solid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8305800" y="4441588"/>
              <a:ext cx="304800" cy="304800"/>
            </a:xfrm>
            <a:prstGeom prst="ellipse">
              <a:avLst/>
            </a:prstGeom>
            <a:ln w="28575">
              <a:prstDash val="soli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1</a:t>
              </a:r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106"/>
          <p:cNvGrpSpPr/>
          <p:nvPr/>
        </p:nvGrpSpPr>
        <p:grpSpPr>
          <a:xfrm>
            <a:off x="7144608" y="4423960"/>
            <a:ext cx="1063384" cy="953636"/>
            <a:chOff x="7144608" y="4423960"/>
            <a:chExt cx="1063384" cy="953636"/>
          </a:xfrm>
        </p:grpSpPr>
        <p:sp>
          <p:nvSpPr>
            <p:cNvPr id="49" name="Oval 48"/>
            <p:cNvSpPr/>
            <p:nvPr/>
          </p:nvSpPr>
          <p:spPr>
            <a:xfrm>
              <a:off x="7530152" y="4423960"/>
              <a:ext cx="333905" cy="33390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solid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7903192" y="5072796"/>
              <a:ext cx="304800" cy="304800"/>
            </a:xfrm>
            <a:prstGeom prst="ellipse">
              <a:avLst/>
            </a:prstGeom>
            <a:ln w="28575">
              <a:prstDash val="soli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1</a:t>
              </a:r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5" name="Straight Connector 44"/>
            <p:cNvCxnSpPr>
              <a:stCxn id="49" idx="5"/>
              <a:endCxn id="48" idx="1"/>
            </p:cNvCxnSpPr>
            <p:nvPr/>
          </p:nvCxnSpPr>
          <p:spPr>
            <a:xfrm>
              <a:off x="7815158" y="4708966"/>
              <a:ext cx="132671" cy="408467"/>
            </a:xfrm>
            <a:prstGeom prst="line">
              <a:avLst/>
            </a:prstGeom>
            <a:ln w="28575">
              <a:prstDash val="solid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Connector 45"/>
            <p:cNvCxnSpPr>
              <a:stCxn id="49" idx="3"/>
              <a:endCxn id="47" idx="7"/>
            </p:cNvCxnSpPr>
            <p:nvPr/>
          </p:nvCxnSpPr>
          <p:spPr>
            <a:xfrm flipH="1">
              <a:off x="7404771" y="4708966"/>
              <a:ext cx="174280" cy="404487"/>
            </a:xfrm>
            <a:prstGeom prst="line">
              <a:avLst/>
            </a:prstGeom>
            <a:ln w="28575">
              <a:prstDash val="solid"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7144608" y="5068816"/>
              <a:ext cx="304800" cy="304800"/>
            </a:xfrm>
            <a:prstGeom prst="ellipse">
              <a:avLst/>
            </a:prstGeom>
            <a:ln w="28575">
              <a:prstDash val="soli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0</a:t>
              </a:r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" name="Group 108"/>
          <p:cNvGrpSpPr/>
          <p:nvPr/>
        </p:nvGrpSpPr>
        <p:grpSpPr>
          <a:xfrm>
            <a:off x="6692900" y="5060856"/>
            <a:ext cx="1108605" cy="1047111"/>
            <a:chOff x="6692900" y="5060856"/>
            <a:chExt cx="1108605" cy="1047111"/>
          </a:xfrm>
        </p:grpSpPr>
        <p:grpSp>
          <p:nvGrpSpPr>
            <p:cNvPr id="56" name="Group 107"/>
            <p:cNvGrpSpPr/>
            <p:nvPr/>
          </p:nvGrpSpPr>
          <p:grpSpPr>
            <a:xfrm>
              <a:off x="7149429" y="5060856"/>
              <a:ext cx="652076" cy="1033353"/>
              <a:chOff x="7149429" y="5060856"/>
              <a:chExt cx="652076" cy="1033353"/>
            </a:xfrm>
          </p:grpSpPr>
          <p:cxnSp>
            <p:nvCxnSpPr>
              <p:cNvPr id="50" name="Straight Connector 49"/>
              <p:cNvCxnSpPr>
                <a:stCxn id="51" idx="5"/>
                <a:endCxn id="52" idx="0"/>
              </p:cNvCxnSpPr>
              <p:nvPr/>
            </p:nvCxnSpPr>
            <p:spPr>
              <a:xfrm>
                <a:off x="7434435" y="5345862"/>
                <a:ext cx="200118" cy="414442"/>
              </a:xfrm>
              <a:prstGeom prst="line">
                <a:avLst/>
              </a:prstGeom>
              <a:ln w="28575">
                <a:prstDash val="soli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7149429" y="5060856"/>
                <a:ext cx="333905" cy="33390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olid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7467600" y="5760304"/>
                <a:ext cx="333905" cy="333905"/>
              </a:xfrm>
              <a:prstGeom prst="ellipse">
                <a:avLst/>
              </a:prstGeom>
              <a:ln w="28575">
                <a:prstDash val="solid"/>
              </a:ln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aphicFrame>
          <p:nvGraphicFramePr>
            <p:cNvPr id="54" name="Object 10"/>
            <p:cNvGraphicFramePr>
              <a:graphicFrameLocks noChangeAspect="1"/>
            </p:cNvGraphicFramePr>
            <p:nvPr/>
          </p:nvGraphicFramePr>
          <p:xfrm>
            <a:off x="6692900" y="5760304"/>
            <a:ext cx="590550" cy="347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5" name="Equation" r:id="rId8" imgW="355446" imgH="228501" progId="Equation.3">
                    <p:embed/>
                  </p:oleObj>
                </mc:Choice>
                <mc:Fallback>
                  <p:oleObj name="Equation" r:id="rId8" imgW="355446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92900" y="5760304"/>
                          <a:ext cx="590550" cy="3476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9" name="Group 128"/>
          <p:cNvGrpSpPr/>
          <p:nvPr/>
        </p:nvGrpSpPr>
        <p:grpSpPr>
          <a:xfrm>
            <a:off x="1312225" y="933685"/>
            <a:ext cx="1735775" cy="461665"/>
            <a:chOff x="1312225" y="933685"/>
            <a:chExt cx="1735775" cy="461665"/>
          </a:xfrm>
        </p:grpSpPr>
        <p:sp>
          <p:nvSpPr>
            <p:cNvPr id="83" name="Oval 82"/>
            <p:cNvSpPr/>
            <p:nvPr/>
          </p:nvSpPr>
          <p:spPr>
            <a:xfrm>
              <a:off x="2829559" y="1102425"/>
              <a:ext cx="218441" cy="211159"/>
            </a:xfrm>
            <a:prstGeom prst="ellipse">
              <a:avLst/>
            </a:prstGeom>
            <a:ln>
              <a:solidFill>
                <a:schemeClr val="tx2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312225" y="933685"/>
              <a:ext cx="1219200" cy="461665"/>
              <a:chOff x="-2438400" y="762000"/>
              <a:chExt cx="1219200" cy="461665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-2438400" y="762000"/>
                <a:ext cx="1219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{   ,</a:t>
                </a:r>
                <a:r>
                  <a:rPr lang="en-US" sz="2400" dirty="0" smtClean="0">
                    <a:latin typeface="Arial" pitchFamily="34" charset="0"/>
                    <a:cs typeface="Arial" pitchFamily="34" charset="0"/>
                    <a:sym typeface="Symbol"/>
                  </a:rPr>
                  <a:t>}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-2245425" y="914400"/>
                <a:ext cx="228600" cy="228600"/>
              </a:xfrm>
              <a:prstGeom prst="ellipse">
                <a:avLst/>
              </a:prstGeom>
              <a:ln/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rtlCol="0" anchor="ctr"/>
              <a:lstStyle/>
              <a:p>
                <a:pPr algn="ctr"/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30" name="Group 129"/>
          <p:cNvGrpSpPr/>
          <p:nvPr/>
        </p:nvGrpSpPr>
        <p:grpSpPr>
          <a:xfrm>
            <a:off x="990600" y="3505200"/>
            <a:ext cx="4114800" cy="461665"/>
            <a:chOff x="990600" y="3505200"/>
            <a:chExt cx="4114800" cy="461665"/>
          </a:xfrm>
        </p:grpSpPr>
        <p:sp>
          <p:nvSpPr>
            <p:cNvPr id="76" name="Oval 75"/>
            <p:cNvSpPr/>
            <p:nvPr/>
          </p:nvSpPr>
          <p:spPr>
            <a:xfrm>
              <a:off x="2895600" y="3657600"/>
              <a:ext cx="228600" cy="228600"/>
            </a:xfrm>
            <a:prstGeom prst="ellipse">
              <a:avLst/>
            </a:prstGeom>
            <a:ln/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sz="2400" dirty="0" smtClean="0">
                  <a:latin typeface="Arial" pitchFamily="34" charset="0"/>
                  <a:cs typeface="Arial" pitchFamily="34" charset="0"/>
                </a:rPr>
                <a:t>{   }</a:t>
              </a:r>
              <a:endParaRPr lang="en-US" sz="2400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990600" y="3505200"/>
              <a:ext cx="1371600" cy="461665"/>
              <a:chOff x="-2438400" y="762000"/>
              <a:chExt cx="1371600" cy="461665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-2245425" y="914400"/>
                <a:ext cx="228600" cy="228600"/>
              </a:xfrm>
              <a:prstGeom prst="ellipse">
                <a:avLst/>
              </a:prstGeom>
              <a:ln/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rtlCol="0" anchor="ctr"/>
              <a:lstStyle/>
              <a:p>
                <a:pPr algn="ctr"/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-2438400" y="762000"/>
                <a:ext cx="1371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{   ,   ,</a:t>
                </a:r>
                <a:r>
                  <a:rPr lang="en-US" sz="2400" dirty="0" smtClean="0">
                    <a:latin typeface="Arial" pitchFamily="34" charset="0"/>
                    <a:cs typeface="Arial" pitchFamily="34" charset="0"/>
                    <a:sym typeface="Symbol"/>
                  </a:rPr>
                  <a:t>}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-1905000" y="914400"/>
                <a:ext cx="228600" cy="228600"/>
              </a:xfrm>
              <a:prstGeom prst="ellipse">
                <a:avLst/>
              </a:prstGeom>
              <a:ln/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rtlCol="0" anchor="ctr"/>
              <a:lstStyle/>
              <a:p>
                <a:pPr algn="ctr"/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3733800" y="3505200"/>
              <a:ext cx="1371600" cy="461665"/>
              <a:chOff x="-2438400" y="762000"/>
              <a:chExt cx="1371600" cy="461665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-2245425" y="914400"/>
                <a:ext cx="228600" cy="228600"/>
              </a:xfrm>
              <a:prstGeom prst="ellipse">
                <a:avLst/>
              </a:prstGeom>
              <a:ln/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rtlCol="0" anchor="ctr"/>
              <a:lstStyle/>
              <a:p>
                <a:pPr algn="ctr"/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-2438400" y="762000"/>
                <a:ext cx="1371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{   ,   ,</a:t>
                </a:r>
                <a:r>
                  <a:rPr lang="en-US" sz="2400" dirty="0" smtClean="0">
                    <a:latin typeface="Arial" pitchFamily="34" charset="0"/>
                    <a:cs typeface="Arial" pitchFamily="34" charset="0"/>
                    <a:sym typeface="Symbol"/>
                  </a:rPr>
                  <a:t>}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-1905000" y="914400"/>
                <a:ext cx="228600" cy="228600"/>
              </a:xfrm>
              <a:prstGeom prst="ellipse">
                <a:avLst/>
              </a:prstGeom>
              <a:ln/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rtlCol="0" anchor="ctr"/>
              <a:lstStyle/>
              <a:p>
                <a:pPr algn="ctr"/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32" name="Group 131"/>
          <p:cNvGrpSpPr/>
          <p:nvPr/>
        </p:nvGrpSpPr>
        <p:grpSpPr>
          <a:xfrm>
            <a:off x="706575" y="4648200"/>
            <a:ext cx="5084625" cy="485900"/>
            <a:chOff x="706575" y="4648200"/>
            <a:chExt cx="5084625" cy="485900"/>
          </a:xfrm>
        </p:grpSpPr>
        <p:grpSp>
          <p:nvGrpSpPr>
            <p:cNvPr id="104" name="Group 103"/>
            <p:cNvGrpSpPr/>
            <p:nvPr/>
          </p:nvGrpSpPr>
          <p:grpSpPr>
            <a:xfrm>
              <a:off x="4419600" y="4648200"/>
              <a:ext cx="1371600" cy="461665"/>
              <a:chOff x="-2438400" y="762000"/>
              <a:chExt cx="1371600" cy="461665"/>
            </a:xfrm>
          </p:grpSpPr>
          <p:sp>
            <p:nvSpPr>
              <p:cNvPr id="105" name="Oval 104"/>
              <p:cNvSpPr/>
              <p:nvPr/>
            </p:nvSpPr>
            <p:spPr>
              <a:xfrm>
                <a:off x="-2245425" y="914400"/>
                <a:ext cx="228600" cy="228600"/>
              </a:xfrm>
              <a:prstGeom prst="ellipse">
                <a:avLst/>
              </a:prstGeom>
              <a:ln/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rtlCol="0" anchor="ctr"/>
              <a:lstStyle/>
              <a:p>
                <a:pPr algn="ctr"/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-2438400" y="762000"/>
                <a:ext cx="1371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{   ,   ,</a:t>
                </a:r>
                <a:r>
                  <a:rPr lang="en-US" sz="2400" dirty="0" smtClean="0">
                    <a:latin typeface="Arial" pitchFamily="34" charset="0"/>
                    <a:cs typeface="Arial" pitchFamily="34" charset="0"/>
                    <a:sym typeface="Symbol"/>
                  </a:rPr>
                  <a:t>}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-1905000" y="914400"/>
                <a:ext cx="228600" cy="228600"/>
              </a:xfrm>
              <a:prstGeom prst="ellipse">
                <a:avLst/>
              </a:prstGeom>
              <a:ln/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rtlCol="0" anchor="ctr"/>
              <a:lstStyle/>
              <a:p>
                <a:pPr algn="ctr"/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08" name="Oval 107"/>
            <p:cNvSpPr/>
            <p:nvPr/>
          </p:nvSpPr>
          <p:spPr>
            <a:xfrm>
              <a:off x="3657600" y="4800600"/>
              <a:ext cx="228600" cy="228600"/>
            </a:xfrm>
            <a:prstGeom prst="ellipse">
              <a:avLst/>
            </a:prstGeom>
            <a:ln/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sz="2400" dirty="0" smtClean="0">
                  <a:latin typeface="Arial" pitchFamily="34" charset="0"/>
                  <a:cs typeface="Arial" pitchFamily="34" charset="0"/>
                </a:rPr>
                <a:t>{ 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1</a:t>
              </a:r>
              <a:r>
                <a:rPr lang="en-US" sz="2400" dirty="0" smtClean="0">
                  <a:latin typeface="Arial" pitchFamily="34" charset="0"/>
                  <a:cs typeface="Arial" pitchFamily="34" charset="0"/>
                </a:rPr>
                <a:t> }</a:t>
              </a:r>
              <a:endParaRPr lang="en-US" sz="2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2667000" y="4800600"/>
              <a:ext cx="228600" cy="228600"/>
            </a:xfrm>
            <a:prstGeom prst="ellipse">
              <a:avLst/>
            </a:prstGeom>
            <a:ln/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sz="2400" dirty="0" smtClean="0">
                  <a:latin typeface="Arial" pitchFamily="34" charset="0"/>
                  <a:cs typeface="Arial" pitchFamily="34" charset="0"/>
                </a:rPr>
                <a:t>{ 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0</a:t>
              </a:r>
              <a:r>
                <a:rPr lang="en-US" sz="2400" dirty="0" smtClean="0">
                  <a:latin typeface="Arial" pitchFamily="34" charset="0"/>
                  <a:cs typeface="Arial" pitchFamily="34" charset="0"/>
                </a:rPr>
                <a:t> }</a:t>
              </a:r>
              <a:endParaRPr lang="en-US" sz="2400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706575" y="4672435"/>
              <a:ext cx="1371600" cy="461665"/>
              <a:chOff x="-2438400" y="762000"/>
              <a:chExt cx="1371600" cy="461665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-2245425" y="914400"/>
                <a:ext cx="228600" cy="228600"/>
              </a:xfrm>
              <a:prstGeom prst="ellipse">
                <a:avLst/>
              </a:prstGeom>
              <a:ln/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rtlCol="0" anchor="ctr"/>
              <a:lstStyle/>
              <a:p>
                <a:pPr algn="ctr"/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-2438400" y="762000"/>
                <a:ext cx="1371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{   ,   ,</a:t>
                </a:r>
                <a:r>
                  <a:rPr lang="en-US" sz="2400" dirty="0" smtClean="0">
                    <a:latin typeface="Arial" pitchFamily="34" charset="0"/>
                    <a:cs typeface="Arial" pitchFamily="34" charset="0"/>
                    <a:sym typeface="Symbol"/>
                  </a:rPr>
                  <a:t>}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-1905000" y="914400"/>
                <a:ext cx="228600" cy="228600"/>
              </a:xfrm>
              <a:prstGeom prst="ellipse">
                <a:avLst/>
              </a:prstGeom>
              <a:ln/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rtlCol="0" anchor="ctr"/>
              <a:lstStyle/>
              <a:p>
                <a:pPr algn="ctr"/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18" name="Group 117"/>
          <p:cNvGrpSpPr/>
          <p:nvPr/>
        </p:nvGrpSpPr>
        <p:grpSpPr>
          <a:xfrm>
            <a:off x="914400" y="1255310"/>
            <a:ext cx="1371600" cy="523220"/>
            <a:chOff x="-2514600" y="762000"/>
            <a:chExt cx="1219200" cy="523220"/>
          </a:xfrm>
        </p:grpSpPr>
        <p:sp>
          <p:nvSpPr>
            <p:cNvPr id="119" name="Oval 118"/>
            <p:cNvSpPr/>
            <p:nvPr/>
          </p:nvSpPr>
          <p:spPr>
            <a:xfrm>
              <a:off x="-2245425" y="914400"/>
              <a:ext cx="228600" cy="228600"/>
            </a:xfrm>
            <a:prstGeom prst="ellipse">
              <a:avLst/>
            </a:prstGeom>
            <a:ln/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0" rIns="0" rtlCol="0" anchor="ctr"/>
            <a:lstStyle/>
            <a:p>
              <a:pPr algn="ctr"/>
              <a:endParaRPr lang="en-US" sz="2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-2514600" y="762000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latin typeface="Arial" pitchFamily="34" charset="0"/>
                  <a:cs typeface="Arial" pitchFamily="34" charset="0"/>
                </a:rPr>
                <a:t>|</a:t>
              </a:r>
              <a:r>
                <a:rPr lang="en-US" sz="2400" dirty="0" smtClean="0">
                  <a:latin typeface="Arial" pitchFamily="34" charset="0"/>
                  <a:cs typeface="Arial" pitchFamily="34" charset="0"/>
                </a:rPr>
                <a:t>{   ,</a:t>
              </a:r>
              <a:r>
                <a:rPr lang="en-US" sz="2400" dirty="0" smtClean="0">
                  <a:latin typeface="Arial" pitchFamily="34" charset="0"/>
                  <a:cs typeface="Arial" pitchFamily="34" charset="0"/>
                  <a:sym typeface="Symbol"/>
                </a:rPr>
                <a:t>}</a:t>
              </a:r>
              <a:r>
                <a:rPr lang="en-US" sz="2800" b="1" dirty="0" smtClean="0">
                  <a:latin typeface="Arial" pitchFamily="34" charset="0"/>
                  <a:cs typeface="Arial" pitchFamily="34" charset="0"/>
                  <a:sym typeface="Symbol"/>
                </a:rPr>
                <a:t>|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533400" y="1676400"/>
            <a:ext cx="3429000" cy="461665"/>
            <a:chOff x="533400" y="1676400"/>
            <a:chExt cx="3429000" cy="461665"/>
          </a:xfrm>
        </p:grpSpPr>
        <p:grpSp>
          <p:nvGrpSpPr>
            <p:cNvPr id="121" name="Group 120"/>
            <p:cNvGrpSpPr/>
            <p:nvPr/>
          </p:nvGrpSpPr>
          <p:grpSpPr>
            <a:xfrm>
              <a:off x="2743200" y="1676400"/>
              <a:ext cx="1219200" cy="461665"/>
              <a:chOff x="-2438400" y="762000"/>
              <a:chExt cx="1219200" cy="461665"/>
            </a:xfrm>
          </p:grpSpPr>
          <p:sp>
            <p:nvSpPr>
              <p:cNvPr id="122" name="Oval 121"/>
              <p:cNvSpPr/>
              <p:nvPr/>
            </p:nvSpPr>
            <p:spPr>
              <a:xfrm>
                <a:off x="-2245425" y="914400"/>
                <a:ext cx="228600" cy="228600"/>
              </a:xfrm>
              <a:prstGeom prst="ellipse">
                <a:avLst/>
              </a:prstGeom>
              <a:ln/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lIns="0" tIns="0" rIns="0" rtlCol="0" anchor="ctr"/>
              <a:lstStyle/>
              <a:p>
                <a:pPr algn="ctr"/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-2438400" y="762000"/>
                <a:ext cx="1219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{   ,</a:t>
                </a:r>
                <a:r>
                  <a:rPr lang="en-US" sz="2400" dirty="0" smtClean="0">
                    <a:latin typeface="Arial" pitchFamily="34" charset="0"/>
                    <a:cs typeface="Arial" pitchFamily="34" charset="0"/>
                    <a:sym typeface="Symbol"/>
                  </a:rPr>
                  <a:t>}</a:t>
                </a:r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24" name="Oval 123"/>
            <p:cNvSpPr/>
            <p:nvPr/>
          </p:nvSpPr>
          <p:spPr>
            <a:xfrm>
              <a:off x="533400" y="1828800"/>
              <a:ext cx="228600" cy="228600"/>
            </a:xfrm>
            <a:prstGeom prst="ellipse">
              <a:avLst/>
            </a:prstGeom>
            <a:ln/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0" rIns="0" rtlCol="0" anchor="ctr"/>
            <a:lstStyle/>
            <a:p>
              <a:pPr algn="ctr"/>
              <a:endParaRPr 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2667000" y="4343400"/>
            <a:ext cx="2209800" cy="228600"/>
            <a:chOff x="2667000" y="4343400"/>
            <a:chExt cx="2209800" cy="228600"/>
          </a:xfrm>
        </p:grpSpPr>
        <p:sp>
          <p:nvSpPr>
            <p:cNvPr id="125" name="Oval 124"/>
            <p:cNvSpPr/>
            <p:nvPr/>
          </p:nvSpPr>
          <p:spPr>
            <a:xfrm>
              <a:off x="2667000" y="4343400"/>
              <a:ext cx="228600" cy="228600"/>
            </a:xfrm>
            <a:prstGeom prst="ellipse">
              <a:avLst/>
            </a:prstGeom>
            <a:ln/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0</a:t>
              </a:r>
              <a:endParaRPr lang="en-US" sz="2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4648200" y="4343400"/>
              <a:ext cx="228600" cy="228600"/>
            </a:xfrm>
            <a:prstGeom prst="ellipse">
              <a:avLst/>
            </a:prstGeom>
            <a:ln/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dirty="0" smtClean="0">
                  <a:latin typeface="Arial" pitchFamily="34" charset="0"/>
                  <a:cs typeface="Arial" pitchFamily="34" charset="0"/>
                </a:rPr>
                <a:t>1</a:t>
              </a:r>
              <a:endParaRPr 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762000" y="5205350"/>
            <a:ext cx="929857" cy="244057"/>
            <a:chOff x="762000" y="5205350"/>
            <a:chExt cx="929857" cy="244057"/>
          </a:xfrm>
        </p:grpSpPr>
        <p:sp>
          <p:nvSpPr>
            <p:cNvPr id="79" name="Oval 78"/>
            <p:cNvSpPr/>
            <p:nvPr/>
          </p:nvSpPr>
          <p:spPr>
            <a:xfrm>
              <a:off x="1447800" y="5205350"/>
              <a:ext cx="244057" cy="244057"/>
            </a:xfrm>
            <a:prstGeom prst="ellipse">
              <a:avLst/>
            </a:prstGeom>
            <a:ln/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lIns="0" tIns="0" rIns="0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{   }</a:t>
              </a:r>
              <a:endParaRPr 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762000" y="5205350"/>
              <a:ext cx="228600" cy="228600"/>
            </a:xfrm>
            <a:prstGeom prst="ellipse">
              <a:avLst/>
            </a:prstGeom>
            <a:ln/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lIns="0" tIns="0" rIns="0" rtlCol="0" anchor="ctr"/>
            <a:lstStyle/>
            <a:p>
              <a:pPr algn="ctr"/>
              <a:endParaRPr 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4" name="Freeform 133"/>
          <p:cNvSpPr/>
          <p:nvPr/>
        </p:nvSpPr>
        <p:spPr>
          <a:xfrm>
            <a:off x="9296400" y="6242050"/>
            <a:ext cx="1926988" cy="1231900"/>
          </a:xfrm>
          <a:custGeom>
            <a:avLst/>
            <a:gdLst>
              <a:gd name="connsiteX0" fmla="*/ 15922 w 2138149"/>
              <a:gd name="connsiteY0" fmla="*/ 259307 h 1489880"/>
              <a:gd name="connsiteX1" fmla="*/ 220638 w 2138149"/>
              <a:gd name="connsiteY1" fmla="*/ 805217 h 1489880"/>
              <a:gd name="connsiteX2" fmla="*/ 711957 w 2138149"/>
              <a:gd name="connsiteY2" fmla="*/ 818865 h 1489880"/>
              <a:gd name="connsiteX3" fmla="*/ 903026 w 2138149"/>
              <a:gd name="connsiteY3" fmla="*/ 900752 h 1489880"/>
              <a:gd name="connsiteX4" fmla="*/ 1121390 w 2138149"/>
              <a:gd name="connsiteY4" fmla="*/ 1337480 h 1489880"/>
              <a:gd name="connsiteX5" fmla="*/ 1367050 w 2138149"/>
              <a:gd name="connsiteY5" fmla="*/ 1473958 h 1489880"/>
              <a:gd name="connsiteX6" fmla="*/ 1571766 w 2138149"/>
              <a:gd name="connsiteY6" fmla="*/ 1433014 h 1489880"/>
              <a:gd name="connsiteX7" fmla="*/ 1626357 w 2138149"/>
              <a:gd name="connsiteY7" fmla="*/ 1241946 h 1489880"/>
              <a:gd name="connsiteX8" fmla="*/ 1653653 w 2138149"/>
              <a:gd name="connsiteY8" fmla="*/ 900752 h 1489880"/>
              <a:gd name="connsiteX9" fmla="*/ 1912960 w 2138149"/>
              <a:gd name="connsiteY9" fmla="*/ 750626 h 1489880"/>
              <a:gd name="connsiteX10" fmla="*/ 2131325 w 2138149"/>
              <a:gd name="connsiteY10" fmla="*/ 464023 h 1489880"/>
              <a:gd name="connsiteX11" fmla="*/ 1953904 w 2138149"/>
              <a:gd name="connsiteY11" fmla="*/ 218364 h 1489880"/>
              <a:gd name="connsiteX12" fmla="*/ 1571766 w 2138149"/>
              <a:gd name="connsiteY12" fmla="*/ 191068 h 1489880"/>
              <a:gd name="connsiteX13" fmla="*/ 1257868 w 2138149"/>
              <a:gd name="connsiteY13" fmla="*/ 504966 h 1489880"/>
              <a:gd name="connsiteX14" fmla="*/ 1121390 w 2138149"/>
              <a:gd name="connsiteY14" fmla="*/ 709683 h 1489880"/>
              <a:gd name="connsiteX15" fmla="*/ 780196 w 2138149"/>
              <a:gd name="connsiteY15" fmla="*/ 764274 h 1489880"/>
              <a:gd name="connsiteX16" fmla="*/ 507241 w 2138149"/>
              <a:gd name="connsiteY16" fmla="*/ 150125 h 1489880"/>
              <a:gd name="connsiteX17" fmla="*/ 357116 w 2138149"/>
              <a:gd name="connsiteY17" fmla="*/ 40943 h 1489880"/>
              <a:gd name="connsiteX18" fmla="*/ 125104 w 2138149"/>
              <a:gd name="connsiteY18" fmla="*/ 40943 h 1489880"/>
              <a:gd name="connsiteX19" fmla="*/ 15922 w 2138149"/>
              <a:gd name="connsiteY19" fmla="*/ 259307 h 1489880"/>
              <a:gd name="connsiteX0" fmla="*/ 15922 w 2138149"/>
              <a:gd name="connsiteY0" fmla="*/ 259307 h 1489880"/>
              <a:gd name="connsiteX1" fmla="*/ 220638 w 2138149"/>
              <a:gd name="connsiteY1" fmla="*/ 805217 h 1489880"/>
              <a:gd name="connsiteX2" fmla="*/ 711957 w 2138149"/>
              <a:gd name="connsiteY2" fmla="*/ 818865 h 1489880"/>
              <a:gd name="connsiteX3" fmla="*/ 903026 w 2138149"/>
              <a:gd name="connsiteY3" fmla="*/ 900752 h 1489880"/>
              <a:gd name="connsiteX4" fmla="*/ 1121390 w 2138149"/>
              <a:gd name="connsiteY4" fmla="*/ 1337480 h 1489880"/>
              <a:gd name="connsiteX5" fmla="*/ 1367050 w 2138149"/>
              <a:gd name="connsiteY5" fmla="*/ 1473958 h 1489880"/>
              <a:gd name="connsiteX6" fmla="*/ 1626357 w 2138149"/>
              <a:gd name="connsiteY6" fmla="*/ 1241946 h 1489880"/>
              <a:gd name="connsiteX7" fmla="*/ 1653653 w 2138149"/>
              <a:gd name="connsiteY7" fmla="*/ 900752 h 1489880"/>
              <a:gd name="connsiteX8" fmla="*/ 1912960 w 2138149"/>
              <a:gd name="connsiteY8" fmla="*/ 750626 h 1489880"/>
              <a:gd name="connsiteX9" fmla="*/ 2131325 w 2138149"/>
              <a:gd name="connsiteY9" fmla="*/ 464023 h 1489880"/>
              <a:gd name="connsiteX10" fmla="*/ 1953904 w 2138149"/>
              <a:gd name="connsiteY10" fmla="*/ 218364 h 1489880"/>
              <a:gd name="connsiteX11" fmla="*/ 1571766 w 2138149"/>
              <a:gd name="connsiteY11" fmla="*/ 191068 h 1489880"/>
              <a:gd name="connsiteX12" fmla="*/ 1257868 w 2138149"/>
              <a:gd name="connsiteY12" fmla="*/ 504966 h 1489880"/>
              <a:gd name="connsiteX13" fmla="*/ 1121390 w 2138149"/>
              <a:gd name="connsiteY13" fmla="*/ 709683 h 1489880"/>
              <a:gd name="connsiteX14" fmla="*/ 780196 w 2138149"/>
              <a:gd name="connsiteY14" fmla="*/ 764274 h 1489880"/>
              <a:gd name="connsiteX15" fmla="*/ 507241 w 2138149"/>
              <a:gd name="connsiteY15" fmla="*/ 150125 h 1489880"/>
              <a:gd name="connsiteX16" fmla="*/ 357116 w 2138149"/>
              <a:gd name="connsiteY16" fmla="*/ 40943 h 1489880"/>
              <a:gd name="connsiteX17" fmla="*/ 125104 w 2138149"/>
              <a:gd name="connsiteY17" fmla="*/ 40943 h 1489880"/>
              <a:gd name="connsiteX18" fmla="*/ 15922 w 2138149"/>
              <a:gd name="connsiteY18" fmla="*/ 259307 h 1489880"/>
              <a:gd name="connsiteX0" fmla="*/ 15922 w 2138149"/>
              <a:gd name="connsiteY0" fmla="*/ 259307 h 1489880"/>
              <a:gd name="connsiteX1" fmla="*/ 220638 w 2138149"/>
              <a:gd name="connsiteY1" fmla="*/ 805217 h 1489880"/>
              <a:gd name="connsiteX2" fmla="*/ 711957 w 2138149"/>
              <a:gd name="connsiteY2" fmla="*/ 818865 h 1489880"/>
              <a:gd name="connsiteX3" fmla="*/ 903026 w 2138149"/>
              <a:gd name="connsiteY3" fmla="*/ 900752 h 1489880"/>
              <a:gd name="connsiteX4" fmla="*/ 1121390 w 2138149"/>
              <a:gd name="connsiteY4" fmla="*/ 1337480 h 1489880"/>
              <a:gd name="connsiteX5" fmla="*/ 1367050 w 2138149"/>
              <a:gd name="connsiteY5" fmla="*/ 1473958 h 1489880"/>
              <a:gd name="connsiteX6" fmla="*/ 1626357 w 2138149"/>
              <a:gd name="connsiteY6" fmla="*/ 1241946 h 1489880"/>
              <a:gd name="connsiteX7" fmla="*/ 1912960 w 2138149"/>
              <a:gd name="connsiteY7" fmla="*/ 750626 h 1489880"/>
              <a:gd name="connsiteX8" fmla="*/ 2131325 w 2138149"/>
              <a:gd name="connsiteY8" fmla="*/ 464023 h 1489880"/>
              <a:gd name="connsiteX9" fmla="*/ 1953904 w 2138149"/>
              <a:gd name="connsiteY9" fmla="*/ 218364 h 1489880"/>
              <a:gd name="connsiteX10" fmla="*/ 1571766 w 2138149"/>
              <a:gd name="connsiteY10" fmla="*/ 191068 h 1489880"/>
              <a:gd name="connsiteX11" fmla="*/ 1257868 w 2138149"/>
              <a:gd name="connsiteY11" fmla="*/ 504966 h 1489880"/>
              <a:gd name="connsiteX12" fmla="*/ 1121390 w 2138149"/>
              <a:gd name="connsiteY12" fmla="*/ 709683 h 1489880"/>
              <a:gd name="connsiteX13" fmla="*/ 780196 w 2138149"/>
              <a:gd name="connsiteY13" fmla="*/ 764274 h 1489880"/>
              <a:gd name="connsiteX14" fmla="*/ 507241 w 2138149"/>
              <a:gd name="connsiteY14" fmla="*/ 150125 h 1489880"/>
              <a:gd name="connsiteX15" fmla="*/ 357116 w 2138149"/>
              <a:gd name="connsiteY15" fmla="*/ 40943 h 1489880"/>
              <a:gd name="connsiteX16" fmla="*/ 125104 w 2138149"/>
              <a:gd name="connsiteY16" fmla="*/ 40943 h 1489880"/>
              <a:gd name="connsiteX17" fmla="*/ 15922 w 2138149"/>
              <a:gd name="connsiteY17" fmla="*/ 259307 h 1489880"/>
              <a:gd name="connsiteX0" fmla="*/ 15922 w 2010770"/>
              <a:gd name="connsiteY0" fmla="*/ 259307 h 1489880"/>
              <a:gd name="connsiteX1" fmla="*/ 220638 w 2010770"/>
              <a:gd name="connsiteY1" fmla="*/ 805217 h 1489880"/>
              <a:gd name="connsiteX2" fmla="*/ 711957 w 2010770"/>
              <a:gd name="connsiteY2" fmla="*/ 818865 h 1489880"/>
              <a:gd name="connsiteX3" fmla="*/ 903026 w 2010770"/>
              <a:gd name="connsiteY3" fmla="*/ 900752 h 1489880"/>
              <a:gd name="connsiteX4" fmla="*/ 1121390 w 2010770"/>
              <a:gd name="connsiteY4" fmla="*/ 1337480 h 1489880"/>
              <a:gd name="connsiteX5" fmla="*/ 1367050 w 2010770"/>
              <a:gd name="connsiteY5" fmla="*/ 1473958 h 1489880"/>
              <a:gd name="connsiteX6" fmla="*/ 1626357 w 2010770"/>
              <a:gd name="connsiteY6" fmla="*/ 1241946 h 1489880"/>
              <a:gd name="connsiteX7" fmla="*/ 1912960 w 2010770"/>
              <a:gd name="connsiteY7" fmla="*/ 750626 h 1489880"/>
              <a:gd name="connsiteX8" fmla="*/ 1953904 w 2010770"/>
              <a:gd name="connsiteY8" fmla="*/ 218364 h 1489880"/>
              <a:gd name="connsiteX9" fmla="*/ 1571766 w 2010770"/>
              <a:gd name="connsiteY9" fmla="*/ 191068 h 1489880"/>
              <a:gd name="connsiteX10" fmla="*/ 1257868 w 2010770"/>
              <a:gd name="connsiteY10" fmla="*/ 504966 h 1489880"/>
              <a:gd name="connsiteX11" fmla="*/ 1121390 w 2010770"/>
              <a:gd name="connsiteY11" fmla="*/ 709683 h 1489880"/>
              <a:gd name="connsiteX12" fmla="*/ 780196 w 2010770"/>
              <a:gd name="connsiteY12" fmla="*/ 764274 h 1489880"/>
              <a:gd name="connsiteX13" fmla="*/ 507241 w 2010770"/>
              <a:gd name="connsiteY13" fmla="*/ 150125 h 1489880"/>
              <a:gd name="connsiteX14" fmla="*/ 357116 w 2010770"/>
              <a:gd name="connsiteY14" fmla="*/ 40943 h 1489880"/>
              <a:gd name="connsiteX15" fmla="*/ 125104 w 2010770"/>
              <a:gd name="connsiteY15" fmla="*/ 40943 h 1489880"/>
              <a:gd name="connsiteX16" fmla="*/ 15922 w 2010770"/>
              <a:gd name="connsiteY16" fmla="*/ 259307 h 1489880"/>
              <a:gd name="connsiteX0" fmla="*/ 15922 w 1990298"/>
              <a:gd name="connsiteY0" fmla="*/ 259307 h 1489880"/>
              <a:gd name="connsiteX1" fmla="*/ 220638 w 1990298"/>
              <a:gd name="connsiteY1" fmla="*/ 805217 h 1489880"/>
              <a:gd name="connsiteX2" fmla="*/ 711957 w 1990298"/>
              <a:gd name="connsiteY2" fmla="*/ 818865 h 1489880"/>
              <a:gd name="connsiteX3" fmla="*/ 903026 w 1990298"/>
              <a:gd name="connsiteY3" fmla="*/ 900752 h 1489880"/>
              <a:gd name="connsiteX4" fmla="*/ 1121390 w 1990298"/>
              <a:gd name="connsiteY4" fmla="*/ 1337480 h 1489880"/>
              <a:gd name="connsiteX5" fmla="*/ 1367050 w 1990298"/>
              <a:gd name="connsiteY5" fmla="*/ 1473958 h 1489880"/>
              <a:gd name="connsiteX6" fmla="*/ 1626357 w 1990298"/>
              <a:gd name="connsiteY6" fmla="*/ 1241946 h 1489880"/>
              <a:gd name="connsiteX7" fmla="*/ 1912960 w 1990298"/>
              <a:gd name="connsiteY7" fmla="*/ 750626 h 1489880"/>
              <a:gd name="connsiteX8" fmla="*/ 1933432 w 1990298"/>
              <a:gd name="connsiteY8" fmla="*/ 285465 h 1489880"/>
              <a:gd name="connsiteX9" fmla="*/ 1571766 w 1990298"/>
              <a:gd name="connsiteY9" fmla="*/ 191068 h 1489880"/>
              <a:gd name="connsiteX10" fmla="*/ 1257868 w 1990298"/>
              <a:gd name="connsiteY10" fmla="*/ 504966 h 1489880"/>
              <a:gd name="connsiteX11" fmla="*/ 1121390 w 1990298"/>
              <a:gd name="connsiteY11" fmla="*/ 709683 h 1489880"/>
              <a:gd name="connsiteX12" fmla="*/ 780196 w 1990298"/>
              <a:gd name="connsiteY12" fmla="*/ 764274 h 1489880"/>
              <a:gd name="connsiteX13" fmla="*/ 507241 w 1990298"/>
              <a:gd name="connsiteY13" fmla="*/ 150125 h 1489880"/>
              <a:gd name="connsiteX14" fmla="*/ 357116 w 1990298"/>
              <a:gd name="connsiteY14" fmla="*/ 40943 h 1489880"/>
              <a:gd name="connsiteX15" fmla="*/ 125104 w 1990298"/>
              <a:gd name="connsiteY15" fmla="*/ 40943 h 1489880"/>
              <a:gd name="connsiteX16" fmla="*/ 15922 w 1990298"/>
              <a:gd name="connsiteY16" fmla="*/ 259307 h 1489880"/>
              <a:gd name="connsiteX0" fmla="*/ 15922 w 1990298"/>
              <a:gd name="connsiteY0" fmla="*/ 259307 h 1489880"/>
              <a:gd name="connsiteX1" fmla="*/ 220638 w 1990298"/>
              <a:gd name="connsiteY1" fmla="*/ 805217 h 1489880"/>
              <a:gd name="connsiteX2" fmla="*/ 711957 w 1990298"/>
              <a:gd name="connsiteY2" fmla="*/ 818865 h 1489880"/>
              <a:gd name="connsiteX3" fmla="*/ 903026 w 1990298"/>
              <a:gd name="connsiteY3" fmla="*/ 900752 h 1489880"/>
              <a:gd name="connsiteX4" fmla="*/ 1121390 w 1990298"/>
              <a:gd name="connsiteY4" fmla="*/ 1337480 h 1489880"/>
              <a:gd name="connsiteX5" fmla="*/ 1367050 w 1990298"/>
              <a:gd name="connsiteY5" fmla="*/ 1473958 h 1489880"/>
              <a:gd name="connsiteX6" fmla="*/ 1626357 w 1990298"/>
              <a:gd name="connsiteY6" fmla="*/ 1241946 h 1489880"/>
              <a:gd name="connsiteX7" fmla="*/ 1912960 w 1990298"/>
              <a:gd name="connsiteY7" fmla="*/ 750626 h 1489880"/>
              <a:gd name="connsiteX8" fmla="*/ 1933432 w 1990298"/>
              <a:gd name="connsiteY8" fmla="*/ 285465 h 1489880"/>
              <a:gd name="connsiteX9" fmla="*/ 1571766 w 1990298"/>
              <a:gd name="connsiteY9" fmla="*/ 191068 h 1489880"/>
              <a:gd name="connsiteX10" fmla="*/ 1323832 w 1990298"/>
              <a:gd name="connsiteY10" fmla="*/ 590265 h 1489880"/>
              <a:gd name="connsiteX11" fmla="*/ 1121390 w 1990298"/>
              <a:gd name="connsiteY11" fmla="*/ 709683 h 1489880"/>
              <a:gd name="connsiteX12" fmla="*/ 780196 w 1990298"/>
              <a:gd name="connsiteY12" fmla="*/ 764274 h 1489880"/>
              <a:gd name="connsiteX13" fmla="*/ 507241 w 1990298"/>
              <a:gd name="connsiteY13" fmla="*/ 150125 h 1489880"/>
              <a:gd name="connsiteX14" fmla="*/ 357116 w 1990298"/>
              <a:gd name="connsiteY14" fmla="*/ 40943 h 1489880"/>
              <a:gd name="connsiteX15" fmla="*/ 125104 w 1990298"/>
              <a:gd name="connsiteY15" fmla="*/ 40943 h 1489880"/>
              <a:gd name="connsiteX16" fmla="*/ 15922 w 1990298"/>
              <a:gd name="connsiteY16" fmla="*/ 259307 h 1489880"/>
              <a:gd name="connsiteX0" fmla="*/ 15922 w 1990298"/>
              <a:gd name="connsiteY0" fmla="*/ 259307 h 1489880"/>
              <a:gd name="connsiteX1" fmla="*/ 220638 w 1990298"/>
              <a:gd name="connsiteY1" fmla="*/ 805217 h 1489880"/>
              <a:gd name="connsiteX2" fmla="*/ 711957 w 1990298"/>
              <a:gd name="connsiteY2" fmla="*/ 818865 h 1489880"/>
              <a:gd name="connsiteX3" fmla="*/ 903026 w 1990298"/>
              <a:gd name="connsiteY3" fmla="*/ 900752 h 1489880"/>
              <a:gd name="connsiteX4" fmla="*/ 1121390 w 1990298"/>
              <a:gd name="connsiteY4" fmla="*/ 1337480 h 1489880"/>
              <a:gd name="connsiteX5" fmla="*/ 1367050 w 1990298"/>
              <a:gd name="connsiteY5" fmla="*/ 1473958 h 1489880"/>
              <a:gd name="connsiteX6" fmla="*/ 1626357 w 1990298"/>
              <a:gd name="connsiteY6" fmla="*/ 1241946 h 1489880"/>
              <a:gd name="connsiteX7" fmla="*/ 1912960 w 1990298"/>
              <a:gd name="connsiteY7" fmla="*/ 750626 h 1489880"/>
              <a:gd name="connsiteX8" fmla="*/ 1933432 w 1990298"/>
              <a:gd name="connsiteY8" fmla="*/ 285465 h 1489880"/>
              <a:gd name="connsiteX9" fmla="*/ 1571766 w 1990298"/>
              <a:gd name="connsiteY9" fmla="*/ 191068 h 1489880"/>
              <a:gd name="connsiteX10" fmla="*/ 1121390 w 1990298"/>
              <a:gd name="connsiteY10" fmla="*/ 709683 h 1489880"/>
              <a:gd name="connsiteX11" fmla="*/ 780196 w 1990298"/>
              <a:gd name="connsiteY11" fmla="*/ 764274 h 1489880"/>
              <a:gd name="connsiteX12" fmla="*/ 507241 w 1990298"/>
              <a:gd name="connsiteY12" fmla="*/ 150125 h 1489880"/>
              <a:gd name="connsiteX13" fmla="*/ 357116 w 1990298"/>
              <a:gd name="connsiteY13" fmla="*/ 40943 h 1489880"/>
              <a:gd name="connsiteX14" fmla="*/ 125104 w 1990298"/>
              <a:gd name="connsiteY14" fmla="*/ 40943 h 1489880"/>
              <a:gd name="connsiteX15" fmla="*/ 15922 w 1990298"/>
              <a:gd name="connsiteY15" fmla="*/ 259307 h 1489880"/>
              <a:gd name="connsiteX0" fmla="*/ 15922 w 1993520"/>
              <a:gd name="connsiteY0" fmla="*/ 259307 h 1489880"/>
              <a:gd name="connsiteX1" fmla="*/ 220638 w 1993520"/>
              <a:gd name="connsiteY1" fmla="*/ 805217 h 1489880"/>
              <a:gd name="connsiteX2" fmla="*/ 711957 w 1993520"/>
              <a:gd name="connsiteY2" fmla="*/ 818865 h 1489880"/>
              <a:gd name="connsiteX3" fmla="*/ 903026 w 1993520"/>
              <a:gd name="connsiteY3" fmla="*/ 900752 h 1489880"/>
              <a:gd name="connsiteX4" fmla="*/ 1121390 w 1993520"/>
              <a:gd name="connsiteY4" fmla="*/ 1337480 h 1489880"/>
              <a:gd name="connsiteX5" fmla="*/ 1367050 w 1993520"/>
              <a:gd name="connsiteY5" fmla="*/ 1473958 h 1489880"/>
              <a:gd name="connsiteX6" fmla="*/ 1626357 w 1993520"/>
              <a:gd name="connsiteY6" fmla="*/ 1241946 h 1489880"/>
              <a:gd name="connsiteX7" fmla="*/ 1912960 w 1993520"/>
              <a:gd name="connsiteY7" fmla="*/ 750626 h 1489880"/>
              <a:gd name="connsiteX8" fmla="*/ 1933432 w 1993520"/>
              <a:gd name="connsiteY8" fmla="*/ 285465 h 1489880"/>
              <a:gd name="connsiteX9" fmla="*/ 1552432 w 1993520"/>
              <a:gd name="connsiteY9" fmla="*/ 285465 h 1489880"/>
              <a:gd name="connsiteX10" fmla="*/ 1121390 w 1993520"/>
              <a:gd name="connsiteY10" fmla="*/ 709683 h 1489880"/>
              <a:gd name="connsiteX11" fmla="*/ 780196 w 1993520"/>
              <a:gd name="connsiteY11" fmla="*/ 764274 h 1489880"/>
              <a:gd name="connsiteX12" fmla="*/ 507241 w 1993520"/>
              <a:gd name="connsiteY12" fmla="*/ 150125 h 1489880"/>
              <a:gd name="connsiteX13" fmla="*/ 357116 w 1993520"/>
              <a:gd name="connsiteY13" fmla="*/ 40943 h 1489880"/>
              <a:gd name="connsiteX14" fmla="*/ 125104 w 1993520"/>
              <a:gd name="connsiteY14" fmla="*/ 40943 h 1489880"/>
              <a:gd name="connsiteX15" fmla="*/ 15922 w 1993520"/>
              <a:gd name="connsiteY15" fmla="*/ 259307 h 1489880"/>
              <a:gd name="connsiteX0" fmla="*/ 15922 w 1993520"/>
              <a:gd name="connsiteY0" fmla="*/ 259307 h 1489880"/>
              <a:gd name="connsiteX1" fmla="*/ 220638 w 1993520"/>
              <a:gd name="connsiteY1" fmla="*/ 805217 h 1489880"/>
              <a:gd name="connsiteX2" fmla="*/ 711957 w 1993520"/>
              <a:gd name="connsiteY2" fmla="*/ 818865 h 1489880"/>
              <a:gd name="connsiteX3" fmla="*/ 903026 w 1993520"/>
              <a:gd name="connsiteY3" fmla="*/ 900752 h 1489880"/>
              <a:gd name="connsiteX4" fmla="*/ 1121390 w 1993520"/>
              <a:gd name="connsiteY4" fmla="*/ 1337480 h 1489880"/>
              <a:gd name="connsiteX5" fmla="*/ 1367050 w 1993520"/>
              <a:gd name="connsiteY5" fmla="*/ 1473958 h 1489880"/>
              <a:gd name="connsiteX6" fmla="*/ 1626357 w 1993520"/>
              <a:gd name="connsiteY6" fmla="*/ 1241946 h 1489880"/>
              <a:gd name="connsiteX7" fmla="*/ 1912960 w 1993520"/>
              <a:gd name="connsiteY7" fmla="*/ 750626 h 1489880"/>
              <a:gd name="connsiteX8" fmla="*/ 1933432 w 1993520"/>
              <a:gd name="connsiteY8" fmla="*/ 285465 h 1489880"/>
              <a:gd name="connsiteX9" fmla="*/ 1552432 w 1993520"/>
              <a:gd name="connsiteY9" fmla="*/ 285465 h 1489880"/>
              <a:gd name="connsiteX10" fmla="*/ 1323832 w 1993520"/>
              <a:gd name="connsiteY10" fmla="*/ 818865 h 1489880"/>
              <a:gd name="connsiteX11" fmla="*/ 780196 w 1993520"/>
              <a:gd name="connsiteY11" fmla="*/ 764274 h 1489880"/>
              <a:gd name="connsiteX12" fmla="*/ 507241 w 1993520"/>
              <a:gd name="connsiteY12" fmla="*/ 150125 h 1489880"/>
              <a:gd name="connsiteX13" fmla="*/ 357116 w 1993520"/>
              <a:gd name="connsiteY13" fmla="*/ 40943 h 1489880"/>
              <a:gd name="connsiteX14" fmla="*/ 125104 w 1993520"/>
              <a:gd name="connsiteY14" fmla="*/ 40943 h 1489880"/>
              <a:gd name="connsiteX15" fmla="*/ 15922 w 1993520"/>
              <a:gd name="connsiteY15" fmla="*/ 259307 h 1489880"/>
              <a:gd name="connsiteX0" fmla="*/ 15922 w 1993520"/>
              <a:gd name="connsiteY0" fmla="*/ 259307 h 1489880"/>
              <a:gd name="connsiteX1" fmla="*/ 220638 w 1993520"/>
              <a:gd name="connsiteY1" fmla="*/ 805217 h 1489880"/>
              <a:gd name="connsiteX2" fmla="*/ 711957 w 1993520"/>
              <a:gd name="connsiteY2" fmla="*/ 818865 h 1489880"/>
              <a:gd name="connsiteX3" fmla="*/ 1121390 w 1993520"/>
              <a:gd name="connsiteY3" fmla="*/ 1337480 h 1489880"/>
              <a:gd name="connsiteX4" fmla="*/ 1367050 w 1993520"/>
              <a:gd name="connsiteY4" fmla="*/ 1473958 h 1489880"/>
              <a:gd name="connsiteX5" fmla="*/ 1626357 w 1993520"/>
              <a:gd name="connsiteY5" fmla="*/ 1241946 h 1489880"/>
              <a:gd name="connsiteX6" fmla="*/ 1912960 w 1993520"/>
              <a:gd name="connsiteY6" fmla="*/ 750626 h 1489880"/>
              <a:gd name="connsiteX7" fmla="*/ 1933432 w 1993520"/>
              <a:gd name="connsiteY7" fmla="*/ 285465 h 1489880"/>
              <a:gd name="connsiteX8" fmla="*/ 1552432 w 1993520"/>
              <a:gd name="connsiteY8" fmla="*/ 285465 h 1489880"/>
              <a:gd name="connsiteX9" fmla="*/ 1323832 w 1993520"/>
              <a:gd name="connsiteY9" fmla="*/ 818865 h 1489880"/>
              <a:gd name="connsiteX10" fmla="*/ 780196 w 1993520"/>
              <a:gd name="connsiteY10" fmla="*/ 764274 h 1489880"/>
              <a:gd name="connsiteX11" fmla="*/ 507241 w 1993520"/>
              <a:gd name="connsiteY11" fmla="*/ 150125 h 1489880"/>
              <a:gd name="connsiteX12" fmla="*/ 357116 w 1993520"/>
              <a:gd name="connsiteY12" fmla="*/ 40943 h 1489880"/>
              <a:gd name="connsiteX13" fmla="*/ 125104 w 1993520"/>
              <a:gd name="connsiteY13" fmla="*/ 40943 h 1489880"/>
              <a:gd name="connsiteX14" fmla="*/ 15922 w 1993520"/>
              <a:gd name="connsiteY14" fmla="*/ 259307 h 1489880"/>
              <a:gd name="connsiteX0" fmla="*/ 15922 w 1993520"/>
              <a:gd name="connsiteY0" fmla="*/ 259307 h 1489880"/>
              <a:gd name="connsiteX1" fmla="*/ 220638 w 1993520"/>
              <a:gd name="connsiteY1" fmla="*/ 805217 h 1489880"/>
              <a:gd name="connsiteX2" fmla="*/ 714232 w 1993520"/>
              <a:gd name="connsiteY2" fmla="*/ 895065 h 1489880"/>
              <a:gd name="connsiteX3" fmla="*/ 1121390 w 1993520"/>
              <a:gd name="connsiteY3" fmla="*/ 1337480 h 1489880"/>
              <a:gd name="connsiteX4" fmla="*/ 1367050 w 1993520"/>
              <a:gd name="connsiteY4" fmla="*/ 1473958 h 1489880"/>
              <a:gd name="connsiteX5" fmla="*/ 1626357 w 1993520"/>
              <a:gd name="connsiteY5" fmla="*/ 1241946 h 1489880"/>
              <a:gd name="connsiteX6" fmla="*/ 1912960 w 1993520"/>
              <a:gd name="connsiteY6" fmla="*/ 750626 h 1489880"/>
              <a:gd name="connsiteX7" fmla="*/ 1933432 w 1993520"/>
              <a:gd name="connsiteY7" fmla="*/ 285465 h 1489880"/>
              <a:gd name="connsiteX8" fmla="*/ 1552432 w 1993520"/>
              <a:gd name="connsiteY8" fmla="*/ 285465 h 1489880"/>
              <a:gd name="connsiteX9" fmla="*/ 1323832 w 1993520"/>
              <a:gd name="connsiteY9" fmla="*/ 818865 h 1489880"/>
              <a:gd name="connsiteX10" fmla="*/ 780196 w 1993520"/>
              <a:gd name="connsiteY10" fmla="*/ 764274 h 1489880"/>
              <a:gd name="connsiteX11" fmla="*/ 507241 w 1993520"/>
              <a:gd name="connsiteY11" fmla="*/ 150125 h 1489880"/>
              <a:gd name="connsiteX12" fmla="*/ 357116 w 1993520"/>
              <a:gd name="connsiteY12" fmla="*/ 40943 h 1489880"/>
              <a:gd name="connsiteX13" fmla="*/ 125104 w 1993520"/>
              <a:gd name="connsiteY13" fmla="*/ 40943 h 1489880"/>
              <a:gd name="connsiteX14" fmla="*/ 15922 w 1993520"/>
              <a:gd name="connsiteY14" fmla="*/ 259307 h 1489880"/>
              <a:gd name="connsiteX0" fmla="*/ 15922 w 1993520"/>
              <a:gd name="connsiteY0" fmla="*/ 259307 h 1489880"/>
              <a:gd name="connsiteX1" fmla="*/ 220638 w 1993520"/>
              <a:gd name="connsiteY1" fmla="*/ 805217 h 1489880"/>
              <a:gd name="connsiteX2" fmla="*/ 714232 w 1993520"/>
              <a:gd name="connsiteY2" fmla="*/ 895065 h 1489880"/>
              <a:gd name="connsiteX3" fmla="*/ 1121390 w 1993520"/>
              <a:gd name="connsiteY3" fmla="*/ 1337480 h 1489880"/>
              <a:gd name="connsiteX4" fmla="*/ 1367050 w 1993520"/>
              <a:gd name="connsiteY4" fmla="*/ 1473958 h 1489880"/>
              <a:gd name="connsiteX5" fmla="*/ 1626357 w 1993520"/>
              <a:gd name="connsiteY5" fmla="*/ 1241946 h 1489880"/>
              <a:gd name="connsiteX6" fmla="*/ 1912960 w 1993520"/>
              <a:gd name="connsiteY6" fmla="*/ 750626 h 1489880"/>
              <a:gd name="connsiteX7" fmla="*/ 1933432 w 1993520"/>
              <a:gd name="connsiteY7" fmla="*/ 285465 h 1489880"/>
              <a:gd name="connsiteX8" fmla="*/ 1552432 w 1993520"/>
              <a:gd name="connsiteY8" fmla="*/ 285465 h 1489880"/>
              <a:gd name="connsiteX9" fmla="*/ 1323832 w 1993520"/>
              <a:gd name="connsiteY9" fmla="*/ 818865 h 1489880"/>
              <a:gd name="connsiteX10" fmla="*/ 866632 w 1993520"/>
              <a:gd name="connsiteY10" fmla="*/ 742665 h 1489880"/>
              <a:gd name="connsiteX11" fmla="*/ 507241 w 1993520"/>
              <a:gd name="connsiteY11" fmla="*/ 150125 h 1489880"/>
              <a:gd name="connsiteX12" fmla="*/ 357116 w 1993520"/>
              <a:gd name="connsiteY12" fmla="*/ 40943 h 1489880"/>
              <a:gd name="connsiteX13" fmla="*/ 125104 w 1993520"/>
              <a:gd name="connsiteY13" fmla="*/ 40943 h 1489880"/>
              <a:gd name="connsiteX14" fmla="*/ 15922 w 1993520"/>
              <a:gd name="connsiteY14" fmla="*/ 259307 h 1489880"/>
              <a:gd name="connsiteX0" fmla="*/ 15922 w 1993520"/>
              <a:gd name="connsiteY0" fmla="*/ 236561 h 1467134"/>
              <a:gd name="connsiteX1" fmla="*/ 220638 w 1993520"/>
              <a:gd name="connsiteY1" fmla="*/ 782471 h 1467134"/>
              <a:gd name="connsiteX2" fmla="*/ 714232 w 1993520"/>
              <a:gd name="connsiteY2" fmla="*/ 872319 h 1467134"/>
              <a:gd name="connsiteX3" fmla="*/ 1121390 w 1993520"/>
              <a:gd name="connsiteY3" fmla="*/ 1314734 h 1467134"/>
              <a:gd name="connsiteX4" fmla="*/ 1367050 w 1993520"/>
              <a:gd name="connsiteY4" fmla="*/ 1451212 h 1467134"/>
              <a:gd name="connsiteX5" fmla="*/ 1626357 w 1993520"/>
              <a:gd name="connsiteY5" fmla="*/ 1219200 h 1467134"/>
              <a:gd name="connsiteX6" fmla="*/ 1912960 w 1993520"/>
              <a:gd name="connsiteY6" fmla="*/ 727880 h 1467134"/>
              <a:gd name="connsiteX7" fmla="*/ 1933432 w 1993520"/>
              <a:gd name="connsiteY7" fmla="*/ 262719 h 1467134"/>
              <a:gd name="connsiteX8" fmla="*/ 1552432 w 1993520"/>
              <a:gd name="connsiteY8" fmla="*/ 262719 h 1467134"/>
              <a:gd name="connsiteX9" fmla="*/ 1323832 w 1993520"/>
              <a:gd name="connsiteY9" fmla="*/ 796119 h 1467134"/>
              <a:gd name="connsiteX10" fmla="*/ 866632 w 1993520"/>
              <a:gd name="connsiteY10" fmla="*/ 719919 h 1467134"/>
              <a:gd name="connsiteX11" fmla="*/ 507241 w 1993520"/>
              <a:gd name="connsiteY11" fmla="*/ 127379 h 1467134"/>
              <a:gd name="connsiteX12" fmla="*/ 125104 w 1993520"/>
              <a:gd name="connsiteY12" fmla="*/ 18197 h 1467134"/>
              <a:gd name="connsiteX13" fmla="*/ 15922 w 1993520"/>
              <a:gd name="connsiteY13" fmla="*/ 236561 h 1467134"/>
              <a:gd name="connsiteX0" fmla="*/ 47767 w 2025365"/>
              <a:gd name="connsiteY0" fmla="*/ 189742 h 1420315"/>
              <a:gd name="connsiteX1" fmla="*/ 252483 w 2025365"/>
              <a:gd name="connsiteY1" fmla="*/ 735652 h 1420315"/>
              <a:gd name="connsiteX2" fmla="*/ 746077 w 2025365"/>
              <a:gd name="connsiteY2" fmla="*/ 825500 h 1420315"/>
              <a:gd name="connsiteX3" fmla="*/ 1153235 w 2025365"/>
              <a:gd name="connsiteY3" fmla="*/ 1267915 h 1420315"/>
              <a:gd name="connsiteX4" fmla="*/ 1398895 w 2025365"/>
              <a:gd name="connsiteY4" fmla="*/ 1404393 h 1420315"/>
              <a:gd name="connsiteX5" fmla="*/ 1658202 w 2025365"/>
              <a:gd name="connsiteY5" fmla="*/ 1172381 h 1420315"/>
              <a:gd name="connsiteX6" fmla="*/ 1944805 w 2025365"/>
              <a:gd name="connsiteY6" fmla="*/ 681061 h 1420315"/>
              <a:gd name="connsiteX7" fmla="*/ 1965277 w 2025365"/>
              <a:gd name="connsiteY7" fmla="*/ 215900 h 1420315"/>
              <a:gd name="connsiteX8" fmla="*/ 1584277 w 2025365"/>
              <a:gd name="connsiteY8" fmla="*/ 215900 h 1420315"/>
              <a:gd name="connsiteX9" fmla="*/ 1355677 w 2025365"/>
              <a:gd name="connsiteY9" fmla="*/ 749300 h 1420315"/>
              <a:gd name="connsiteX10" fmla="*/ 898477 w 2025365"/>
              <a:gd name="connsiteY10" fmla="*/ 673100 h 1420315"/>
              <a:gd name="connsiteX11" fmla="*/ 539086 w 2025365"/>
              <a:gd name="connsiteY11" fmla="*/ 80560 h 1420315"/>
              <a:gd name="connsiteX12" fmla="*/ 47767 w 2025365"/>
              <a:gd name="connsiteY12" fmla="*/ 189742 h 1420315"/>
              <a:gd name="connsiteX0" fmla="*/ 47767 w 1936654"/>
              <a:gd name="connsiteY0" fmla="*/ 211540 h 1415955"/>
              <a:gd name="connsiteX1" fmla="*/ 163772 w 1936654"/>
              <a:gd name="connsiteY1" fmla="*/ 731292 h 1415955"/>
              <a:gd name="connsiteX2" fmla="*/ 657366 w 1936654"/>
              <a:gd name="connsiteY2" fmla="*/ 821140 h 1415955"/>
              <a:gd name="connsiteX3" fmla="*/ 1064524 w 1936654"/>
              <a:gd name="connsiteY3" fmla="*/ 1263555 h 1415955"/>
              <a:gd name="connsiteX4" fmla="*/ 1310184 w 1936654"/>
              <a:gd name="connsiteY4" fmla="*/ 1400033 h 1415955"/>
              <a:gd name="connsiteX5" fmla="*/ 1569491 w 1936654"/>
              <a:gd name="connsiteY5" fmla="*/ 1168021 h 1415955"/>
              <a:gd name="connsiteX6" fmla="*/ 1856094 w 1936654"/>
              <a:gd name="connsiteY6" fmla="*/ 676701 h 1415955"/>
              <a:gd name="connsiteX7" fmla="*/ 1876566 w 1936654"/>
              <a:gd name="connsiteY7" fmla="*/ 211540 h 1415955"/>
              <a:gd name="connsiteX8" fmla="*/ 1495566 w 1936654"/>
              <a:gd name="connsiteY8" fmla="*/ 211540 h 1415955"/>
              <a:gd name="connsiteX9" fmla="*/ 1266966 w 1936654"/>
              <a:gd name="connsiteY9" fmla="*/ 744940 h 1415955"/>
              <a:gd name="connsiteX10" fmla="*/ 809766 w 1936654"/>
              <a:gd name="connsiteY10" fmla="*/ 668740 h 1415955"/>
              <a:gd name="connsiteX11" fmla="*/ 450375 w 1936654"/>
              <a:gd name="connsiteY11" fmla="*/ 76200 h 1415955"/>
              <a:gd name="connsiteX12" fmla="*/ 47767 w 1936654"/>
              <a:gd name="connsiteY12" fmla="*/ 211540 h 1415955"/>
              <a:gd name="connsiteX0" fmla="*/ 44166 w 1933053"/>
              <a:gd name="connsiteY0" fmla="*/ 88900 h 1293315"/>
              <a:gd name="connsiteX1" fmla="*/ 160171 w 1933053"/>
              <a:gd name="connsiteY1" fmla="*/ 608652 h 1293315"/>
              <a:gd name="connsiteX2" fmla="*/ 653765 w 1933053"/>
              <a:gd name="connsiteY2" fmla="*/ 698500 h 1293315"/>
              <a:gd name="connsiteX3" fmla="*/ 1060923 w 1933053"/>
              <a:gd name="connsiteY3" fmla="*/ 1140915 h 1293315"/>
              <a:gd name="connsiteX4" fmla="*/ 1306583 w 1933053"/>
              <a:gd name="connsiteY4" fmla="*/ 1277393 h 1293315"/>
              <a:gd name="connsiteX5" fmla="*/ 1565890 w 1933053"/>
              <a:gd name="connsiteY5" fmla="*/ 1045381 h 1293315"/>
              <a:gd name="connsiteX6" fmla="*/ 1852493 w 1933053"/>
              <a:gd name="connsiteY6" fmla="*/ 554061 h 1293315"/>
              <a:gd name="connsiteX7" fmla="*/ 1872965 w 1933053"/>
              <a:gd name="connsiteY7" fmla="*/ 88900 h 1293315"/>
              <a:gd name="connsiteX8" fmla="*/ 1491965 w 1933053"/>
              <a:gd name="connsiteY8" fmla="*/ 88900 h 1293315"/>
              <a:gd name="connsiteX9" fmla="*/ 1263365 w 1933053"/>
              <a:gd name="connsiteY9" fmla="*/ 622300 h 1293315"/>
              <a:gd name="connsiteX10" fmla="*/ 806165 w 1933053"/>
              <a:gd name="connsiteY10" fmla="*/ 546100 h 1293315"/>
              <a:gd name="connsiteX11" fmla="*/ 425165 w 1933053"/>
              <a:gd name="connsiteY11" fmla="*/ 88900 h 1293315"/>
              <a:gd name="connsiteX12" fmla="*/ 44166 w 1933053"/>
              <a:gd name="connsiteY12" fmla="*/ 88900 h 1293315"/>
              <a:gd name="connsiteX0" fmla="*/ 44166 w 1933054"/>
              <a:gd name="connsiteY0" fmla="*/ 165100 h 1293315"/>
              <a:gd name="connsiteX1" fmla="*/ 160172 w 1933054"/>
              <a:gd name="connsiteY1" fmla="*/ 608652 h 1293315"/>
              <a:gd name="connsiteX2" fmla="*/ 653766 w 1933054"/>
              <a:gd name="connsiteY2" fmla="*/ 698500 h 1293315"/>
              <a:gd name="connsiteX3" fmla="*/ 1060924 w 1933054"/>
              <a:gd name="connsiteY3" fmla="*/ 1140915 h 1293315"/>
              <a:gd name="connsiteX4" fmla="*/ 1306584 w 1933054"/>
              <a:gd name="connsiteY4" fmla="*/ 1277393 h 1293315"/>
              <a:gd name="connsiteX5" fmla="*/ 1565891 w 1933054"/>
              <a:gd name="connsiteY5" fmla="*/ 1045381 h 1293315"/>
              <a:gd name="connsiteX6" fmla="*/ 1852494 w 1933054"/>
              <a:gd name="connsiteY6" fmla="*/ 554061 h 1293315"/>
              <a:gd name="connsiteX7" fmla="*/ 1872966 w 1933054"/>
              <a:gd name="connsiteY7" fmla="*/ 88900 h 1293315"/>
              <a:gd name="connsiteX8" fmla="*/ 1491966 w 1933054"/>
              <a:gd name="connsiteY8" fmla="*/ 88900 h 1293315"/>
              <a:gd name="connsiteX9" fmla="*/ 1263366 w 1933054"/>
              <a:gd name="connsiteY9" fmla="*/ 622300 h 1293315"/>
              <a:gd name="connsiteX10" fmla="*/ 806166 w 1933054"/>
              <a:gd name="connsiteY10" fmla="*/ 546100 h 1293315"/>
              <a:gd name="connsiteX11" fmla="*/ 425166 w 1933054"/>
              <a:gd name="connsiteY11" fmla="*/ 88900 h 1293315"/>
              <a:gd name="connsiteX12" fmla="*/ 44166 w 1933054"/>
              <a:gd name="connsiteY12" fmla="*/ 165100 h 1293315"/>
              <a:gd name="connsiteX0" fmla="*/ 38100 w 1926988"/>
              <a:gd name="connsiteY0" fmla="*/ 165100 h 1293315"/>
              <a:gd name="connsiteX1" fmla="*/ 190500 w 1926988"/>
              <a:gd name="connsiteY1" fmla="*/ 622300 h 1293315"/>
              <a:gd name="connsiteX2" fmla="*/ 647700 w 1926988"/>
              <a:gd name="connsiteY2" fmla="*/ 698500 h 1293315"/>
              <a:gd name="connsiteX3" fmla="*/ 1054858 w 1926988"/>
              <a:gd name="connsiteY3" fmla="*/ 1140915 h 1293315"/>
              <a:gd name="connsiteX4" fmla="*/ 1300518 w 1926988"/>
              <a:gd name="connsiteY4" fmla="*/ 1277393 h 1293315"/>
              <a:gd name="connsiteX5" fmla="*/ 1559825 w 1926988"/>
              <a:gd name="connsiteY5" fmla="*/ 1045381 h 1293315"/>
              <a:gd name="connsiteX6" fmla="*/ 1846428 w 1926988"/>
              <a:gd name="connsiteY6" fmla="*/ 554061 h 1293315"/>
              <a:gd name="connsiteX7" fmla="*/ 1866900 w 1926988"/>
              <a:gd name="connsiteY7" fmla="*/ 88900 h 1293315"/>
              <a:gd name="connsiteX8" fmla="*/ 1485900 w 1926988"/>
              <a:gd name="connsiteY8" fmla="*/ 88900 h 1293315"/>
              <a:gd name="connsiteX9" fmla="*/ 1257300 w 1926988"/>
              <a:gd name="connsiteY9" fmla="*/ 622300 h 1293315"/>
              <a:gd name="connsiteX10" fmla="*/ 800100 w 1926988"/>
              <a:gd name="connsiteY10" fmla="*/ 546100 h 1293315"/>
              <a:gd name="connsiteX11" fmla="*/ 419100 w 1926988"/>
              <a:gd name="connsiteY11" fmla="*/ 88900 h 1293315"/>
              <a:gd name="connsiteX12" fmla="*/ 38100 w 1926988"/>
              <a:gd name="connsiteY12" fmla="*/ 165100 h 1293315"/>
              <a:gd name="connsiteX0" fmla="*/ 38100 w 1926988"/>
              <a:gd name="connsiteY0" fmla="*/ 165100 h 1293315"/>
              <a:gd name="connsiteX1" fmla="*/ 190500 w 1926988"/>
              <a:gd name="connsiteY1" fmla="*/ 622300 h 1293315"/>
              <a:gd name="connsiteX2" fmla="*/ 342900 w 1926988"/>
              <a:gd name="connsiteY2" fmla="*/ 1155700 h 1293315"/>
              <a:gd name="connsiteX3" fmla="*/ 1054858 w 1926988"/>
              <a:gd name="connsiteY3" fmla="*/ 1140915 h 1293315"/>
              <a:gd name="connsiteX4" fmla="*/ 1300518 w 1926988"/>
              <a:gd name="connsiteY4" fmla="*/ 1277393 h 1293315"/>
              <a:gd name="connsiteX5" fmla="*/ 1559825 w 1926988"/>
              <a:gd name="connsiteY5" fmla="*/ 1045381 h 1293315"/>
              <a:gd name="connsiteX6" fmla="*/ 1846428 w 1926988"/>
              <a:gd name="connsiteY6" fmla="*/ 554061 h 1293315"/>
              <a:gd name="connsiteX7" fmla="*/ 1866900 w 1926988"/>
              <a:gd name="connsiteY7" fmla="*/ 88900 h 1293315"/>
              <a:gd name="connsiteX8" fmla="*/ 1485900 w 1926988"/>
              <a:gd name="connsiteY8" fmla="*/ 88900 h 1293315"/>
              <a:gd name="connsiteX9" fmla="*/ 1257300 w 1926988"/>
              <a:gd name="connsiteY9" fmla="*/ 622300 h 1293315"/>
              <a:gd name="connsiteX10" fmla="*/ 800100 w 1926988"/>
              <a:gd name="connsiteY10" fmla="*/ 546100 h 1293315"/>
              <a:gd name="connsiteX11" fmla="*/ 419100 w 1926988"/>
              <a:gd name="connsiteY11" fmla="*/ 88900 h 1293315"/>
              <a:gd name="connsiteX12" fmla="*/ 38100 w 1926988"/>
              <a:gd name="connsiteY12" fmla="*/ 165100 h 1293315"/>
              <a:gd name="connsiteX0" fmla="*/ 38100 w 1926988"/>
              <a:gd name="connsiteY0" fmla="*/ 165100 h 1293315"/>
              <a:gd name="connsiteX1" fmla="*/ 190500 w 1926988"/>
              <a:gd name="connsiteY1" fmla="*/ 622300 h 1293315"/>
              <a:gd name="connsiteX2" fmla="*/ 342900 w 1926988"/>
              <a:gd name="connsiteY2" fmla="*/ 1155700 h 1293315"/>
              <a:gd name="connsiteX3" fmla="*/ 1054858 w 1926988"/>
              <a:gd name="connsiteY3" fmla="*/ 1140915 h 1293315"/>
              <a:gd name="connsiteX4" fmla="*/ 1300518 w 1926988"/>
              <a:gd name="connsiteY4" fmla="*/ 1277393 h 1293315"/>
              <a:gd name="connsiteX5" fmla="*/ 1559825 w 1926988"/>
              <a:gd name="connsiteY5" fmla="*/ 1045381 h 1293315"/>
              <a:gd name="connsiteX6" fmla="*/ 1846428 w 1926988"/>
              <a:gd name="connsiteY6" fmla="*/ 554061 h 1293315"/>
              <a:gd name="connsiteX7" fmla="*/ 1866900 w 1926988"/>
              <a:gd name="connsiteY7" fmla="*/ 88900 h 1293315"/>
              <a:gd name="connsiteX8" fmla="*/ 1485900 w 1926988"/>
              <a:gd name="connsiteY8" fmla="*/ 88900 h 1293315"/>
              <a:gd name="connsiteX9" fmla="*/ 1257300 w 1926988"/>
              <a:gd name="connsiteY9" fmla="*/ 622300 h 1293315"/>
              <a:gd name="connsiteX10" fmla="*/ 723900 w 1926988"/>
              <a:gd name="connsiteY10" fmla="*/ 698500 h 1293315"/>
              <a:gd name="connsiteX11" fmla="*/ 419100 w 1926988"/>
              <a:gd name="connsiteY11" fmla="*/ 88900 h 1293315"/>
              <a:gd name="connsiteX12" fmla="*/ 38100 w 1926988"/>
              <a:gd name="connsiteY12" fmla="*/ 165100 h 1293315"/>
              <a:gd name="connsiteX0" fmla="*/ 38100 w 1926988"/>
              <a:gd name="connsiteY0" fmla="*/ 165100 h 1283079"/>
              <a:gd name="connsiteX1" fmla="*/ 190500 w 1926988"/>
              <a:gd name="connsiteY1" fmla="*/ 622300 h 1283079"/>
              <a:gd name="connsiteX2" fmla="*/ 342900 w 1926988"/>
              <a:gd name="connsiteY2" fmla="*/ 1155700 h 1283079"/>
              <a:gd name="connsiteX3" fmla="*/ 876300 w 1926988"/>
              <a:gd name="connsiteY3" fmla="*/ 1079500 h 1283079"/>
              <a:gd name="connsiteX4" fmla="*/ 1300518 w 1926988"/>
              <a:gd name="connsiteY4" fmla="*/ 1277393 h 1283079"/>
              <a:gd name="connsiteX5" fmla="*/ 1559825 w 1926988"/>
              <a:gd name="connsiteY5" fmla="*/ 1045381 h 1283079"/>
              <a:gd name="connsiteX6" fmla="*/ 1846428 w 1926988"/>
              <a:gd name="connsiteY6" fmla="*/ 554061 h 1283079"/>
              <a:gd name="connsiteX7" fmla="*/ 1866900 w 1926988"/>
              <a:gd name="connsiteY7" fmla="*/ 88900 h 1283079"/>
              <a:gd name="connsiteX8" fmla="*/ 1485900 w 1926988"/>
              <a:gd name="connsiteY8" fmla="*/ 88900 h 1283079"/>
              <a:gd name="connsiteX9" fmla="*/ 1257300 w 1926988"/>
              <a:gd name="connsiteY9" fmla="*/ 622300 h 1283079"/>
              <a:gd name="connsiteX10" fmla="*/ 723900 w 1926988"/>
              <a:gd name="connsiteY10" fmla="*/ 698500 h 1283079"/>
              <a:gd name="connsiteX11" fmla="*/ 419100 w 1926988"/>
              <a:gd name="connsiteY11" fmla="*/ 88900 h 1283079"/>
              <a:gd name="connsiteX12" fmla="*/ 38100 w 1926988"/>
              <a:gd name="connsiteY12" fmla="*/ 165100 h 1283079"/>
              <a:gd name="connsiteX0" fmla="*/ 38100 w 1926988"/>
              <a:gd name="connsiteY0" fmla="*/ 165100 h 1231900"/>
              <a:gd name="connsiteX1" fmla="*/ 190500 w 1926988"/>
              <a:gd name="connsiteY1" fmla="*/ 622300 h 1231900"/>
              <a:gd name="connsiteX2" fmla="*/ 342900 w 1926988"/>
              <a:gd name="connsiteY2" fmla="*/ 1155700 h 1231900"/>
              <a:gd name="connsiteX3" fmla="*/ 876300 w 1926988"/>
              <a:gd name="connsiteY3" fmla="*/ 1079500 h 1231900"/>
              <a:gd name="connsiteX4" fmla="*/ 1257300 w 1926988"/>
              <a:gd name="connsiteY4" fmla="*/ 1155700 h 1231900"/>
              <a:gd name="connsiteX5" fmla="*/ 1559825 w 1926988"/>
              <a:gd name="connsiteY5" fmla="*/ 1045381 h 1231900"/>
              <a:gd name="connsiteX6" fmla="*/ 1846428 w 1926988"/>
              <a:gd name="connsiteY6" fmla="*/ 554061 h 1231900"/>
              <a:gd name="connsiteX7" fmla="*/ 1866900 w 1926988"/>
              <a:gd name="connsiteY7" fmla="*/ 88900 h 1231900"/>
              <a:gd name="connsiteX8" fmla="*/ 1485900 w 1926988"/>
              <a:gd name="connsiteY8" fmla="*/ 88900 h 1231900"/>
              <a:gd name="connsiteX9" fmla="*/ 1257300 w 1926988"/>
              <a:gd name="connsiteY9" fmla="*/ 622300 h 1231900"/>
              <a:gd name="connsiteX10" fmla="*/ 723900 w 1926988"/>
              <a:gd name="connsiteY10" fmla="*/ 698500 h 1231900"/>
              <a:gd name="connsiteX11" fmla="*/ 419100 w 1926988"/>
              <a:gd name="connsiteY11" fmla="*/ 88900 h 1231900"/>
              <a:gd name="connsiteX12" fmla="*/ 38100 w 1926988"/>
              <a:gd name="connsiteY12" fmla="*/ 165100 h 123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26988" h="1231900">
                <a:moveTo>
                  <a:pt x="38100" y="165100"/>
                </a:moveTo>
                <a:cubicBezTo>
                  <a:pt x="0" y="254000"/>
                  <a:pt x="139700" y="457200"/>
                  <a:pt x="190500" y="622300"/>
                </a:cubicBezTo>
                <a:cubicBezTo>
                  <a:pt x="241300" y="787400"/>
                  <a:pt x="228600" y="1079500"/>
                  <a:pt x="342900" y="1155700"/>
                </a:cubicBezTo>
                <a:cubicBezTo>
                  <a:pt x="457200" y="1231900"/>
                  <a:pt x="723900" y="1079500"/>
                  <a:pt x="876300" y="1079500"/>
                </a:cubicBezTo>
                <a:cubicBezTo>
                  <a:pt x="1028700" y="1079500"/>
                  <a:pt x="1143379" y="1161386"/>
                  <a:pt x="1257300" y="1155700"/>
                </a:cubicBezTo>
                <a:cubicBezTo>
                  <a:pt x="1371221" y="1150014"/>
                  <a:pt x="1461637" y="1145654"/>
                  <a:pt x="1559825" y="1045381"/>
                </a:cubicBezTo>
                <a:cubicBezTo>
                  <a:pt x="1658013" y="945108"/>
                  <a:pt x="1795249" y="713475"/>
                  <a:pt x="1846428" y="554061"/>
                </a:cubicBezTo>
                <a:cubicBezTo>
                  <a:pt x="1897607" y="394647"/>
                  <a:pt x="1926988" y="166427"/>
                  <a:pt x="1866900" y="88900"/>
                </a:cubicBezTo>
                <a:cubicBezTo>
                  <a:pt x="1806812" y="11373"/>
                  <a:pt x="1587500" y="0"/>
                  <a:pt x="1485900" y="88900"/>
                </a:cubicBezTo>
                <a:cubicBezTo>
                  <a:pt x="1384300" y="177800"/>
                  <a:pt x="1384300" y="520700"/>
                  <a:pt x="1257300" y="622300"/>
                </a:cubicBezTo>
                <a:cubicBezTo>
                  <a:pt x="1130300" y="723900"/>
                  <a:pt x="863600" y="787400"/>
                  <a:pt x="723900" y="698500"/>
                </a:cubicBezTo>
                <a:cubicBezTo>
                  <a:pt x="584200" y="609600"/>
                  <a:pt x="533400" y="177800"/>
                  <a:pt x="419100" y="88900"/>
                </a:cubicBezTo>
                <a:cubicBezTo>
                  <a:pt x="304800" y="0"/>
                  <a:pt x="76200" y="76200"/>
                  <a:pt x="38100" y="165100"/>
                </a:cubicBezTo>
                <a:close/>
              </a:path>
            </a:pathLst>
          </a:custGeom>
          <a:noFill/>
          <a:ln w="38100">
            <a:solidFill>
              <a:schemeClr val="accent5">
                <a:lumMod val="75000"/>
              </a:schemeClr>
            </a:solidFill>
            <a:prstDash val="sysDash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3442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3" grpId="0" animBg="1"/>
      <p:bldP spid="33" grpId="0" animBg="1"/>
      <p:bldP spid="39" grpId="0" animBg="1"/>
      <p:bldP spid="134" grpId="0" animBg="1"/>
      <p:bldP spid="13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for Online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Online “games are a harbinger of software security issues to come” – Hoglund and McGraw</a:t>
            </a:r>
          </a:p>
          <a:p>
            <a:r>
              <a:rPr lang="en-US" dirty="0" smtClean="0"/>
              <a:t>Cheaters reduce the quality of the game for honest players</a:t>
            </a:r>
          </a:p>
          <a:p>
            <a:pPr lvl="1"/>
            <a:r>
              <a:rPr lang="en-US" dirty="0" smtClean="0"/>
              <a:t>Potentially impacting industry profits, $90 billion in 2015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Content Placeholder 3" descr="joystiq_battlefield_cheating.png"/>
          <p:cNvPicPr>
            <a:picLocks noChangeAspect="1"/>
          </p:cNvPicPr>
          <p:nvPr/>
        </p:nvPicPr>
        <p:blipFill>
          <a:blip r:embed="rId2" cstate="print"/>
          <a:srcRect b="49605"/>
          <a:stretch>
            <a:fillRect/>
          </a:stretch>
        </p:blipFill>
        <p:spPr bwMode="auto">
          <a:xfrm>
            <a:off x="4762" y="3810000"/>
            <a:ext cx="4742686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gamespot_maxpayne_cheatin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49634" y="3733801"/>
            <a:ext cx="4899128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1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Existing Solutions:</a:t>
            </a:r>
            <a:br>
              <a:rPr lang="en-US" sz="2400" dirty="0" smtClean="0"/>
            </a:br>
            <a:r>
              <a:rPr lang="en-US" dirty="0" smtClean="0"/>
              <a:t>Server-side Replica</a:t>
            </a:r>
            <a:endParaRPr lang="en-US" dirty="0"/>
          </a:p>
        </p:txBody>
      </p:sp>
      <p:grpSp>
        <p:nvGrpSpPr>
          <p:cNvPr id="3" name="Group 18"/>
          <p:cNvGrpSpPr/>
          <p:nvPr/>
        </p:nvGrpSpPr>
        <p:grpSpPr>
          <a:xfrm>
            <a:off x="2895599" y="1219200"/>
            <a:ext cx="3312781" cy="2172060"/>
            <a:chOff x="9601200" y="-133350"/>
            <a:chExt cx="4038600" cy="2647950"/>
          </a:xfr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1"/>
            <a:tileRect/>
          </a:gradFill>
        </p:grpSpPr>
        <p:sp>
          <p:nvSpPr>
            <p:cNvPr id="20" name="Oval 19"/>
            <p:cNvSpPr/>
            <p:nvPr/>
          </p:nvSpPr>
          <p:spPr>
            <a:xfrm>
              <a:off x="9601200" y="8382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10782300" y="8382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1963400" y="8382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10896600" y="-133350"/>
              <a:ext cx="2343150" cy="2343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0210800" y="1524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6553200" y="1602550"/>
            <a:ext cx="1981200" cy="1181225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SERVER</a:t>
            </a:r>
            <a:endParaRPr lang="en-US" sz="2800" dirty="0"/>
          </a:p>
        </p:txBody>
      </p:sp>
      <p:sp>
        <p:nvSpPr>
          <p:cNvPr id="34" name="Rectangle 33"/>
          <p:cNvSpPr/>
          <p:nvPr/>
        </p:nvSpPr>
        <p:spPr>
          <a:xfrm>
            <a:off x="457199" y="1600200"/>
            <a:ext cx="1981200" cy="1183575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CLIENT</a:t>
            </a:r>
            <a:endParaRPr lang="en-US" sz="2800" dirty="0"/>
          </a:p>
        </p:txBody>
      </p:sp>
      <p:sp>
        <p:nvSpPr>
          <p:cNvPr id="42" name="Rectangle 41"/>
          <p:cNvSpPr/>
          <p:nvPr/>
        </p:nvSpPr>
        <p:spPr>
          <a:xfrm>
            <a:off x="6553200" y="3352800"/>
            <a:ext cx="1981200" cy="1219200"/>
          </a:xfrm>
          <a:prstGeom prst="rect">
            <a:avLst/>
          </a:prstGeom>
          <a:noFill/>
          <a:ln w="57150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CLIENT</a:t>
            </a:r>
          </a:p>
          <a:p>
            <a:pPr algn="ctr"/>
            <a:r>
              <a:rPr lang="en-US" sz="2800" dirty="0" smtClean="0"/>
              <a:t>REPLICA</a:t>
            </a:r>
          </a:p>
        </p:txBody>
      </p:sp>
      <p:cxnSp>
        <p:nvCxnSpPr>
          <p:cNvPr id="56" name="Straight Arrow Connector 55"/>
          <p:cNvCxnSpPr>
            <a:stCxn id="34" idx="2"/>
            <a:endCxn id="55" idx="0"/>
          </p:cNvCxnSpPr>
          <p:nvPr/>
        </p:nvCxnSpPr>
        <p:spPr>
          <a:xfrm rot="16200000" flipH="1">
            <a:off x="1201387" y="3030186"/>
            <a:ext cx="492825" cy="1"/>
          </a:xfrm>
          <a:prstGeom prst="bentConnector3">
            <a:avLst>
              <a:gd name="adj1" fmla="val 50000"/>
            </a:avLst>
          </a:prstGeom>
          <a:ln w="57150" cap="sq">
            <a:solidFill>
              <a:schemeClr val="bg1"/>
            </a:solidFill>
            <a:bevel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438399" y="2191988"/>
            <a:ext cx="4114801" cy="1175"/>
          </a:xfrm>
          <a:prstGeom prst="straightConnector1">
            <a:avLst/>
          </a:prstGeom>
          <a:ln w="57150" cap="sq">
            <a:solidFill>
              <a:schemeClr val="bg1"/>
            </a:solidFill>
            <a:bevel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7467600" y="2819402"/>
            <a:ext cx="0" cy="457198"/>
          </a:xfrm>
          <a:prstGeom prst="straightConnector1">
            <a:avLst/>
          </a:prstGeom>
          <a:ln w="57150" cap="sq">
            <a:solidFill>
              <a:schemeClr val="bg1"/>
            </a:solidFill>
            <a:bevel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7696200" y="2819400"/>
            <a:ext cx="0" cy="457200"/>
          </a:xfrm>
          <a:prstGeom prst="straightConnector1">
            <a:avLst/>
          </a:prstGeom>
          <a:ln w="57150" cap="sq">
            <a:solidFill>
              <a:schemeClr val="bg1"/>
            </a:solidFill>
            <a:bevel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55" idx="6"/>
            <a:endCxn id="42" idx="1"/>
          </p:cNvCxnSpPr>
          <p:nvPr/>
        </p:nvCxnSpPr>
        <p:spPr>
          <a:xfrm>
            <a:off x="2133600" y="3962400"/>
            <a:ext cx="4419600" cy="0"/>
          </a:xfrm>
          <a:prstGeom prst="straightConnector1">
            <a:avLst/>
          </a:prstGeom>
          <a:ln w="57150" cap="sq">
            <a:solidFill>
              <a:schemeClr val="bg1"/>
            </a:solidFill>
            <a:bevel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762000" y="3276600"/>
            <a:ext cx="1371600" cy="13716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USER</a:t>
            </a:r>
          </a:p>
          <a:p>
            <a:pPr algn="ctr"/>
            <a:r>
              <a:rPr lang="en-US" sz="2000" dirty="0" smtClean="0"/>
              <a:t>INPUT</a:t>
            </a:r>
            <a:endParaRPr lang="en-US" sz="2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457200" y="5105400"/>
            <a:ext cx="822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+mn-lt"/>
              </a:rPr>
              <a:t>K. Vikram, A. Prateek, and B. Livshits. </a:t>
            </a:r>
          </a:p>
          <a:p>
            <a:r>
              <a:rPr lang="en-US" sz="1600" b="1" dirty="0" smtClean="0">
                <a:solidFill>
                  <a:schemeClr val="bg2"/>
                </a:solidFill>
                <a:latin typeface="+mn-lt"/>
              </a:rPr>
              <a:t>Ripley: Automatically securing Web 2.0 applications through replicated execution. </a:t>
            </a:r>
          </a:p>
          <a:p>
            <a:r>
              <a:rPr lang="en-US" sz="1600" dirty="0" smtClean="0">
                <a:solidFill>
                  <a:schemeClr val="bg2"/>
                </a:solidFill>
                <a:latin typeface="+mn-lt"/>
              </a:rPr>
              <a:t>In </a:t>
            </a:r>
            <a:r>
              <a:rPr lang="en-US" sz="1600" i="1" dirty="0" smtClean="0">
                <a:solidFill>
                  <a:schemeClr val="bg2"/>
                </a:solidFill>
                <a:latin typeface="+mn-lt"/>
              </a:rPr>
              <a:t>16th ACM Conference on Computer and Communications Security</a:t>
            </a:r>
            <a:r>
              <a:rPr lang="en-US" sz="1600" dirty="0" smtClean="0">
                <a:solidFill>
                  <a:schemeClr val="bg2"/>
                </a:solidFill>
                <a:latin typeface="+mn-lt"/>
              </a:rPr>
              <a:t>, Nov. 2009.</a:t>
            </a:r>
            <a:endParaRPr lang="en-US" sz="1600" b="1" dirty="0">
              <a:solidFill>
                <a:schemeClr val="bg2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Existing Solutions</a:t>
            </a:r>
            <a:r>
              <a:rPr lang="en-US" sz="2400" dirty="0" smtClean="0"/>
              <a:t>: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dirty="0"/>
              <a:t>Abstract </a:t>
            </a:r>
            <a:r>
              <a:rPr lang="en-US" dirty="0" smtClean="0"/>
              <a:t>Model of Client Behavior</a:t>
            </a:r>
            <a:endParaRPr lang="en-US" dirty="0"/>
          </a:p>
        </p:txBody>
      </p:sp>
      <p:grpSp>
        <p:nvGrpSpPr>
          <p:cNvPr id="3" name="Group 18"/>
          <p:cNvGrpSpPr/>
          <p:nvPr/>
        </p:nvGrpSpPr>
        <p:grpSpPr>
          <a:xfrm>
            <a:off x="2895599" y="1219200"/>
            <a:ext cx="3312781" cy="2172060"/>
            <a:chOff x="9601200" y="-133350"/>
            <a:chExt cx="4038600" cy="2647950"/>
          </a:xfr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6200000" scaled="1"/>
            <a:tileRect/>
          </a:gradFill>
        </p:grpSpPr>
        <p:sp>
          <p:nvSpPr>
            <p:cNvPr id="20" name="Oval 19"/>
            <p:cNvSpPr/>
            <p:nvPr/>
          </p:nvSpPr>
          <p:spPr>
            <a:xfrm>
              <a:off x="9601200" y="8382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10782300" y="8382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1963400" y="8382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10896600" y="-133350"/>
              <a:ext cx="2343150" cy="2343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0210800" y="152400"/>
              <a:ext cx="1676400" cy="1676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6553200" y="1602550"/>
            <a:ext cx="1981200" cy="1181225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SERVER</a:t>
            </a:r>
            <a:endParaRPr lang="en-US" sz="2800" dirty="0"/>
          </a:p>
        </p:txBody>
      </p:sp>
      <p:sp>
        <p:nvSpPr>
          <p:cNvPr id="34" name="Rectangle 33"/>
          <p:cNvSpPr/>
          <p:nvPr/>
        </p:nvSpPr>
        <p:spPr>
          <a:xfrm>
            <a:off x="457199" y="1600200"/>
            <a:ext cx="1981200" cy="1183575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CLIENT</a:t>
            </a:r>
            <a:endParaRPr lang="en-US" sz="2800" dirty="0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2438399" y="2191988"/>
            <a:ext cx="4114801" cy="1175"/>
          </a:xfrm>
          <a:prstGeom prst="straightConnector1">
            <a:avLst/>
          </a:prstGeom>
          <a:ln w="57150" cap="sq">
            <a:solidFill>
              <a:schemeClr val="bg1"/>
            </a:solidFill>
            <a:bevel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7467600" y="2819402"/>
            <a:ext cx="0" cy="457198"/>
          </a:xfrm>
          <a:prstGeom prst="straightConnector1">
            <a:avLst/>
          </a:prstGeom>
          <a:ln w="57150" cap="sq">
            <a:solidFill>
              <a:schemeClr val="bg1"/>
            </a:solidFill>
            <a:bevel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7696200" y="2819400"/>
            <a:ext cx="0" cy="457200"/>
          </a:xfrm>
          <a:prstGeom prst="straightConnector1">
            <a:avLst/>
          </a:prstGeom>
          <a:ln w="57150" cap="sq">
            <a:solidFill>
              <a:schemeClr val="bg1"/>
            </a:solidFill>
            <a:bevel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381000" y="4191000"/>
            <a:ext cx="8763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  <a:latin typeface="+mn-lt"/>
              </a:rPr>
              <a:t>J. Giffin, S. Jha, and B. P. Miller. </a:t>
            </a:r>
          </a:p>
          <a:p>
            <a:r>
              <a:rPr lang="en-US" sz="1600" b="1" dirty="0" smtClean="0">
                <a:solidFill>
                  <a:schemeClr val="bg2"/>
                </a:solidFill>
                <a:latin typeface="+mn-lt"/>
              </a:rPr>
              <a:t>Detecting manipulated remote call streams. </a:t>
            </a:r>
          </a:p>
          <a:p>
            <a:r>
              <a:rPr lang="en-US" sz="1600" dirty="0" smtClean="0">
                <a:solidFill>
                  <a:schemeClr val="bg2"/>
                </a:solidFill>
                <a:latin typeface="+mn-lt"/>
              </a:rPr>
              <a:t>In </a:t>
            </a:r>
            <a:r>
              <a:rPr lang="en-US" sz="1600" i="1" dirty="0" smtClean="0">
                <a:solidFill>
                  <a:schemeClr val="bg2"/>
                </a:solidFill>
                <a:latin typeface="+mn-lt"/>
              </a:rPr>
              <a:t>11th USENIX Security Symposium, Aug. 2002.</a:t>
            </a:r>
          </a:p>
          <a:p>
            <a:endParaRPr lang="en-US" sz="1600" i="1" dirty="0" smtClean="0">
              <a:solidFill>
                <a:schemeClr val="bg2"/>
              </a:solidFill>
              <a:latin typeface="+mn-lt"/>
            </a:endParaRPr>
          </a:p>
          <a:p>
            <a:pPr marL="342900" indent="-342900">
              <a:buAutoNum type="alphaUcPeriod"/>
            </a:pPr>
            <a:r>
              <a:rPr lang="en-US" sz="1600" dirty="0" smtClean="0">
                <a:solidFill>
                  <a:schemeClr val="bg2"/>
                </a:solidFill>
                <a:latin typeface="+mn-lt"/>
              </a:rPr>
              <a:t>Guha, S. Krishnamurthi, and T. Jim. </a:t>
            </a:r>
          </a:p>
          <a:p>
            <a:pPr marL="342900" indent="-342900"/>
            <a:r>
              <a:rPr lang="en-US" sz="1600" b="1" dirty="0" smtClean="0">
                <a:solidFill>
                  <a:schemeClr val="bg2"/>
                </a:solidFill>
                <a:latin typeface="+mn-lt"/>
              </a:rPr>
              <a:t>Using static analysis for Ajax intrusion detection. </a:t>
            </a:r>
          </a:p>
          <a:p>
            <a:pPr marL="342900" indent="-342900"/>
            <a:r>
              <a:rPr lang="en-US" sz="1600" dirty="0" smtClean="0">
                <a:solidFill>
                  <a:schemeClr val="bg2"/>
                </a:solidFill>
                <a:latin typeface="+mn-lt"/>
              </a:rPr>
              <a:t>In </a:t>
            </a:r>
            <a:r>
              <a:rPr lang="en-US" sz="1600" i="1" dirty="0" smtClean="0">
                <a:solidFill>
                  <a:schemeClr val="bg2"/>
                </a:solidFill>
                <a:latin typeface="+mn-lt"/>
              </a:rPr>
              <a:t>18</a:t>
            </a:r>
            <a:r>
              <a:rPr lang="en-US" sz="1600" i="1" baseline="30000" dirty="0" smtClean="0">
                <a:solidFill>
                  <a:schemeClr val="bg2"/>
                </a:solidFill>
                <a:latin typeface="+mn-lt"/>
              </a:rPr>
              <a:t>th</a:t>
            </a:r>
            <a:r>
              <a:rPr lang="en-US" sz="1600" i="1" dirty="0" smtClean="0">
                <a:solidFill>
                  <a:schemeClr val="bg2"/>
                </a:solidFill>
                <a:latin typeface="+mn-lt"/>
              </a:rPr>
              <a:t> International World Wide Web Conference, Apr. 2009.</a:t>
            </a:r>
            <a:endParaRPr lang="en-US" sz="1600" b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553200" y="3276600"/>
            <a:ext cx="1981200" cy="1219200"/>
          </a:xfrm>
          <a:prstGeom prst="rect">
            <a:avLst/>
          </a:prstGeom>
          <a:noFill/>
          <a:ln w="57150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CONTROL FLOW MODEL OF CLIENT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4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4.3|7.2|1.1|2.6|8.3|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4.3|7.2|1.1|2.6|8.3|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4.3|7.2|1.1|2.6|8.3|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4.3|7.2|1.1|2.6|8.3|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15|4.9|1.8|5.1|8|1.8|3|10.2|13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15|4.9|1.8|5.1|8|1.8|3|10.2|13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15|4.9|1.8|5.1|8|1.8|3|10.2|13.5"/>
</p:tagLst>
</file>

<file path=ppt/theme/theme1.xml><?xml version="1.0" encoding="utf-8"?>
<a:theme xmlns:a="http://schemas.openxmlformats.org/drawingml/2006/main" name="ITS_powerpoint_template[1]">
  <a:themeElements>
    <a:clrScheme name="Custom 1">
      <a:dk1>
        <a:sysClr val="windowText" lastClr="000000"/>
      </a:dk1>
      <a:lt1>
        <a:sysClr val="window" lastClr="FFFFFF"/>
      </a:lt1>
      <a:dk2>
        <a:srgbClr val="2980B9"/>
      </a:dk2>
      <a:lt2>
        <a:srgbClr val="FFFFFF"/>
      </a:lt2>
      <a:accent1>
        <a:srgbClr val="2980B9"/>
      </a:accent1>
      <a:accent2>
        <a:srgbClr val="E74C3C"/>
      </a:accent2>
      <a:accent3>
        <a:srgbClr val="27AE60"/>
      </a:accent3>
      <a:accent4>
        <a:srgbClr val="9B59B6"/>
      </a:accent4>
      <a:accent5>
        <a:srgbClr val="4BACC6"/>
      </a:accent5>
      <a:accent6>
        <a:srgbClr val="F1C40F"/>
      </a:accent6>
      <a:hlink>
        <a:srgbClr val="0000FF"/>
      </a:hlink>
      <a:folHlink>
        <a:srgbClr val="800080"/>
      </a:folHlink>
    </a:clrScheme>
    <a:fontScheme name="Helvetica">
      <a:majorFont>
        <a:latin typeface="Helvetica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Helvetica"/>
        <a:font script="Hebr" typeface="Helvetica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elvetica"/>
        <a:font script="Uigh" typeface="Microsoft Uighur"/>
        <a:font script="Geor" typeface="Sylfaen"/>
      </a:majorFont>
      <a:minorFont>
        <a:latin typeface="Helvetica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Helvetica"/>
        <a:font script="Hebr" typeface="Helvetica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elvetic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S 13">
        <a:dk1>
          <a:srgbClr val="5F5F5F"/>
        </a:dk1>
        <a:lt1>
          <a:srgbClr val="EFEFE7"/>
        </a:lt1>
        <a:dk2>
          <a:srgbClr val="FFFF66"/>
        </a:dk2>
        <a:lt2>
          <a:srgbClr val="336699"/>
        </a:lt2>
        <a:accent1>
          <a:srgbClr val="99CCFF"/>
        </a:accent1>
        <a:accent2>
          <a:srgbClr val="336699"/>
        </a:accent2>
        <a:accent3>
          <a:srgbClr val="F6F6F1"/>
        </a:accent3>
        <a:accent4>
          <a:srgbClr val="505050"/>
        </a:accent4>
        <a:accent5>
          <a:srgbClr val="CAE2FF"/>
        </a:accent5>
        <a:accent6>
          <a:srgbClr val="2D5C8A"/>
        </a:accent6>
        <a:hlink>
          <a:srgbClr val="6699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FFFFFF"/>
      </a:lt2>
      <a:accent1>
        <a:srgbClr val="2980B9"/>
      </a:accent1>
      <a:accent2>
        <a:srgbClr val="E74C3C"/>
      </a:accent2>
      <a:accent3>
        <a:srgbClr val="27AE60"/>
      </a:accent3>
      <a:accent4>
        <a:srgbClr val="9B59B6"/>
      </a:accent4>
      <a:accent5>
        <a:srgbClr val="4BACC6"/>
      </a:accent5>
      <a:accent6>
        <a:srgbClr val="F1C40F"/>
      </a:accent6>
      <a:hlink>
        <a:srgbClr val="0000FF"/>
      </a:hlink>
      <a:folHlink>
        <a:srgbClr val="800080"/>
      </a:folHlink>
    </a:clrScheme>
    <a:fontScheme name="Custom Design">
      <a:majorFont>
        <a:latin typeface="Trebuchet MS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ITS_powerpoint_template[1]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FFFFFF"/>
      </a:lt2>
      <a:accent1>
        <a:srgbClr val="2980B9"/>
      </a:accent1>
      <a:accent2>
        <a:srgbClr val="E74C3C"/>
      </a:accent2>
      <a:accent3>
        <a:srgbClr val="27AE60"/>
      </a:accent3>
      <a:accent4>
        <a:srgbClr val="9B59B6"/>
      </a:accent4>
      <a:accent5>
        <a:srgbClr val="4BACC6"/>
      </a:accent5>
      <a:accent6>
        <a:srgbClr val="F1C40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S 13">
        <a:dk1>
          <a:srgbClr val="5F5F5F"/>
        </a:dk1>
        <a:lt1>
          <a:srgbClr val="EFEFE7"/>
        </a:lt1>
        <a:dk2>
          <a:srgbClr val="FFFF66"/>
        </a:dk2>
        <a:lt2>
          <a:srgbClr val="336699"/>
        </a:lt2>
        <a:accent1>
          <a:srgbClr val="99CCFF"/>
        </a:accent1>
        <a:accent2>
          <a:srgbClr val="336699"/>
        </a:accent2>
        <a:accent3>
          <a:srgbClr val="F6F6F1"/>
        </a:accent3>
        <a:accent4>
          <a:srgbClr val="505050"/>
        </a:accent4>
        <a:accent5>
          <a:srgbClr val="CAE2FF"/>
        </a:accent5>
        <a:accent6>
          <a:srgbClr val="2D5C8A"/>
        </a:accent6>
        <a:hlink>
          <a:srgbClr val="6699CC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powerpoint-wave</Template>
  <TotalTime>54261</TotalTime>
  <Words>3805</Words>
  <Application>Microsoft Macintosh PowerPoint</Application>
  <PresentationFormat>On-screen Show (4:3)</PresentationFormat>
  <Paragraphs>1088</Paragraphs>
  <Slides>66</Slides>
  <Notes>61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5" baseType="lpstr">
      <vt:lpstr>Apple Symbols</vt:lpstr>
      <vt:lpstr>Book Antiqua</vt:lpstr>
      <vt:lpstr>Calibri</vt:lpstr>
      <vt:lpstr>Consolas</vt:lpstr>
      <vt:lpstr>Courier New</vt:lpstr>
      <vt:lpstr>Helvetica</vt:lpstr>
      <vt:lpstr>Helvetica Neue</vt:lpstr>
      <vt:lpstr>Symbol</vt:lpstr>
      <vt:lpstr>Times New Roman</vt:lpstr>
      <vt:lpstr>Trebuchet MS</vt:lpstr>
      <vt:lpstr>Tw Cen MT</vt:lpstr>
      <vt:lpstr>Verdana</vt:lpstr>
      <vt:lpstr>Wingdings</vt:lpstr>
      <vt:lpstr>ヒラギノ角ゴ Pro W3</vt:lpstr>
      <vt:lpstr>Arial</vt:lpstr>
      <vt:lpstr>ITS_powerpoint_template[1]</vt:lpstr>
      <vt:lpstr>Custom Design</vt:lpstr>
      <vt:lpstr>1_ITS_powerpoint_template[1]</vt:lpstr>
      <vt:lpstr>Equation</vt:lpstr>
      <vt:lpstr>Symbolic Verification of Remote Client Behavior in Distributed Systems</vt:lpstr>
      <vt:lpstr>Committee</vt:lpstr>
      <vt:lpstr>PowerPoint Presentation</vt:lpstr>
      <vt:lpstr>Invalid Command Attacks</vt:lpstr>
      <vt:lpstr>Client Behavior Verification</vt:lpstr>
      <vt:lpstr>Client Behavior Verification</vt:lpstr>
      <vt:lpstr>Motivation for Online Games</vt:lpstr>
      <vt:lpstr>Existing Solutions: Server-side Replica</vt:lpstr>
      <vt:lpstr>Existing Solutions: Abstract Model of Client Behavior</vt:lpstr>
      <vt:lpstr>Our Goals</vt:lpstr>
      <vt:lpstr>Thesis Statement</vt:lpstr>
      <vt:lpstr>Contributions</vt:lpstr>
      <vt:lpstr>Outline</vt:lpstr>
      <vt:lpstr>Symbolic Execution [King, 1976]</vt:lpstr>
      <vt:lpstr>Approach</vt:lpstr>
      <vt:lpstr>Symbolic Environment</vt:lpstr>
      <vt:lpstr>Symbolic Environment</vt:lpstr>
      <vt:lpstr>Symbolic Environment</vt:lpstr>
      <vt:lpstr>Symbolic Environment</vt:lpstr>
      <vt:lpstr>Checking a Client Message</vt:lpstr>
      <vt:lpstr>Outline</vt:lpstr>
      <vt:lpstr>Exhaustive Verification [Bethea, Cochran and Reiter, 2011] </vt:lpstr>
      <vt:lpstr>Optimistic Verification [Cochran and Reiter, 2013]</vt:lpstr>
      <vt:lpstr>Verification Strategy Overview</vt:lpstr>
      <vt:lpstr>Outline</vt:lpstr>
      <vt:lpstr>Optimistic Verification Details</vt:lpstr>
      <vt:lpstr>Verification: Extending 𝚷n-1 </vt:lpstr>
      <vt:lpstr>Guided Path Selection</vt:lpstr>
      <vt:lpstr>Guided Path Selection</vt:lpstr>
      <vt:lpstr>Building Training Corpus</vt:lpstr>
      <vt:lpstr>Clustering Training Data</vt:lpstr>
      <vt:lpstr>Mapping Client Message to Training Data </vt:lpstr>
      <vt:lpstr>Node Selection Via Training Data</vt:lpstr>
      <vt:lpstr>Outline</vt:lpstr>
      <vt:lpstr>Parallel Verification</vt:lpstr>
      <vt:lpstr>SParKLEE: Multi-Threaded KLEE</vt:lpstr>
      <vt:lpstr>Parallel Verification Architecture</vt:lpstr>
      <vt:lpstr>Further Performance Improvements</vt:lpstr>
      <vt:lpstr>Outline</vt:lpstr>
      <vt:lpstr>Verifier Implementation: Cliver</vt:lpstr>
      <vt:lpstr>Case Studies</vt:lpstr>
      <vt:lpstr>Measuring Performance</vt:lpstr>
      <vt:lpstr>Case Studies: Configurations</vt:lpstr>
      <vt:lpstr>TetriNET: Single-thread</vt:lpstr>
      <vt:lpstr>Tetrinet: Parallel</vt:lpstr>
      <vt:lpstr>Xpilot: Single-Thread</vt:lpstr>
      <vt:lpstr>XPilot: Parallel</vt:lpstr>
      <vt:lpstr>Conclusion</vt:lpstr>
      <vt:lpstr>Thank You!</vt:lpstr>
      <vt:lpstr>Questions?</vt:lpstr>
      <vt:lpstr>Future Work</vt:lpstr>
      <vt:lpstr>Additional Optimizations</vt:lpstr>
      <vt:lpstr>Interpreter Overhead</vt:lpstr>
      <vt:lpstr>TetriNET: Hint Configuration</vt:lpstr>
      <vt:lpstr>XPilot: Hint Configuration</vt:lpstr>
      <vt:lpstr>Publications</vt:lpstr>
      <vt:lpstr>Exhaustive (Eager)</vt:lpstr>
      <vt:lpstr>Exhaustive (Lazy)</vt:lpstr>
      <vt:lpstr>Optimistic</vt:lpstr>
      <vt:lpstr>Optimistic Verification</vt:lpstr>
      <vt:lpstr>Verifier Placement</vt:lpstr>
      <vt:lpstr>Verifier Architecture</vt:lpstr>
      <vt:lpstr>Verifier (v. 1)</vt:lpstr>
      <vt:lpstr>Verifier (v. 2)</vt:lpstr>
      <vt:lpstr>Verifier (v. 3)</vt:lpstr>
      <vt:lpstr>Verification Algorithm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Server-side Verification of Client Behavior in Online Games</dc:title>
  <dc:creator>Robert Cochran</dc:creator>
  <cp:lastModifiedBy>Robby Cochran</cp:lastModifiedBy>
  <cp:revision>1867</cp:revision>
  <cp:lastPrinted>2015-10-25T13:50:00Z</cp:lastPrinted>
  <dcterms:created xsi:type="dcterms:W3CDTF">2009-11-17T19:34:24Z</dcterms:created>
  <dcterms:modified xsi:type="dcterms:W3CDTF">2015-10-26T20:10:01Z</dcterms:modified>
</cp:coreProperties>
</file>